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4" autoAdjust="0"/>
    <p:restoredTop sz="94660"/>
  </p:normalViewPr>
  <p:slideViewPr>
    <p:cSldViewPr>
      <p:cViewPr varScale="1">
        <p:scale>
          <a:sx n="72" d="100"/>
          <a:sy n="72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0BF24-1C37-4F78-9051-BCCB41FA1A1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AF9A72-AD73-445A-8575-E998210F32E2}">
      <dgm:prSet phldrT="[Texto]"/>
      <dgm:spPr/>
      <dgm:t>
        <a:bodyPr/>
        <a:lstStyle/>
        <a:p>
          <a:r>
            <a:rPr lang="en-GB" dirty="0" smtClean="0"/>
            <a:t>Central Server</a:t>
          </a:r>
          <a:endParaRPr lang="en-GB" dirty="0"/>
        </a:p>
      </dgm:t>
    </dgm:pt>
    <dgm:pt modelId="{66D9A5D0-E09F-4A2A-A677-6CFC2C6F801E}" type="parTrans" cxnId="{69F6C540-427A-42D7-8F97-283AA99A4AD7}">
      <dgm:prSet/>
      <dgm:spPr/>
      <dgm:t>
        <a:bodyPr/>
        <a:lstStyle/>
        <a:p>
          <a:endParaRPr lang="en-GB"/>
        </a:p>
      </dgm:t>
    </dgm:pt>
    <dgm:pt modelId="{73D7D9EF-FC76-4095-A82E-F6F89C53F67E}" type="sibTrans" cxnId="{69F6C540-427A-42D7-8F97-283AA99A4AD7}">
      <dgm:prSet/>
      <dgm:spPr/>
      <dgm:t>
        <a:bodyPr/>
        <a:lstStyle/>
        <a:p>
          <a:endParaRPr lang="en-GB"/>
        </a:p>
      </dgm:t>
    </dgm:pt>
    <dgm:pt modelId="{E6E80279-3838-4BE1-947B-B0376CD37E6F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5EF05CF-E188-4311-9D21-EA1539BA9B5B}" type="parTrans" cxnId="{72F804C8-C064-400B-B599-83AC23D00BB0}">
      <dgm:prSet/>
      <dgm:spPr/>
      <dgm:t>
        <a:bodyPr/>
        <a:lstStyle/>
        <a:p>
          <a:endParaRPr lang="en-GB"/>
        </a:p>
      </dgm:t>
    </dgm:pt>
    <dgm:pt modelId="{BA577F1D-3404-450E-9708-689121FAF0A2}" type="sibTrans" cxnId="{72F804C8-C064-400B-B599-83AC23D00BB0}">
      <dgm:prSet/>
      <dgm:spPr/>
      <dgm:t>
        <a:bodyPr/>
        <a:lstStyle/>
        <a:p>
          <a:endParaRPr lang="en-GB"/>
        </a:p>
      </dgm:t>
    </dgm:pt>
    <dgm:pt modelId="{6DA18F7A-4868-42D2-8692-391DDC0AF4C8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F8D360E6-BF4E-4708-874D-BCB76332A63C}" type="parTrans" cxnId="{424950C8-1D3E-4038-AC49-ECC159C85A57}">
      <dgm:prSet/>
      <dgm:spPr/>
      <dgm:t>
        <a:bodyPr/>
        <a:lstStyle/>
        <a:p>
          <a:endParaRPr lang="en-GB"/>
        </a:p>
      </dgm:t>
    </dgm:pt>
    <dgm:pt modelId="{6A71A639-F61B-4456-BDD3-72C0813D2659}" type="sibTrans" cxnId="{424950C8-1D3E-4038-AC49-ECC159C85A57}">
      <dgm:prSet/>
      <dgm:spPr/>
      <dgm:t>
        <a:bodyPr/>
        <a:lstStyle/>
        <a:p>
          <a:endParaRPr lang="en-GB"/>
        </a:p>
      </dgm:t>
    </dgm:pt>
    <dgm:pt modelId="{313EFBB8-821A-44FD-8801-CF13B637904C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F7802102-A253-44DE-B980-C7581377A9F6}" type="parTrans" cxnId="{36EA1B64-9C13-43BC-B325-5B979DFED89C}">
      <dgm:prSet/>
      <dgm:spPr/>
      <dgm:t>
        <a:bodyPr/>
        <a:lstStyle/>
        <a:p>
          <a:endParaRPr lang="en-GB"/>
        </a:p>
      </dgm:t>
    </dgm:pt>
    <dgm:pt modelId="{F4CDD4C2-B36E-4734-9645-941D38A945A9}" type="sibTrans" cxnId="{36EA1B64-9C13-43BC-B325-5B979DFED89C}">
      <dgm:prSet/>
      <dgm:spPr/>
      <dgm:t>
        <a:bodyPr/>
        <a:lstStyle/>
        <a:p>
          <a:endParaRPr lang="en-GB"/>
        </a:p>
      </dgm:t>
    </dgm:pt>
    <dgm:pt modelId="{B9B76FB3-6E02-44F2-9AC1-599773DE18FD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EF421FC4-ECBF-4D4C-8D40-B20ABD0395C7}" type="parTrans" cxnId="{AA48B90C-4D76-4922-9531-D8CCF25BE468}">
      <dgm:prSet/>
      <dgm:spPr/>
      <dgm:t>
        <a:bodyPr/>
        <a:lstStyle/>
        <a:p>
          <a:endParaRPr lang="en-GB"/>
        </a:p>
      </dgm:t>
    </dgm:pt>
    <dgm:pt modelId="{1B73C276-A556-49F1-B0C7-DC1F91A3D894}" type="sibTrans" cxnId="{AA48B90C-4D76-4922-9531-D8CCF25BE468}">
      <dgm:prSet/>
      <dgm:spPr/>
      <dgm:t>
        <a:bodyPr/>
        <a:lstStyle/>
        <a:p>
          <a:endParaRPr lang="en-GB"/>
        </a:p>
      </dgm:t>
    </dgm:pt>
    <dgm:pt modelId="{3B31525F-0E42-4EB3-B7A4-18AC8F7F169A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D767E1B-90B5-4259-926F-382BCDDF71EB}" type="parTrans" cxnId="{09ABBC3A-F5DE-4E8B-B358-BAED47912DBC}">
      <dgm:prSet/>
      <dgm:spPr/>
      <dgm:t>
        <a:bodyPr/>
        <a:lstStyle/>
        <a:p>
          <a:endParaRPr lang="en-GB"/>
        </a:p>
      </dgm:t>
    </dgm:pt>
    <dgm:pt modelId="{1E6531B6-F6F9-4D56-B47A-99EB898E7716}" type="sibTrans" cxnId="{09ABBC3A-F5DE-4E8B-B358-BAED47912DBC}">
      <dgm:prSet/>
      <dgm:spPr/>
      <dgm:t>
        <a:bodyPr/>
        <a:lstStyle/>
        <a:p>
          <a:endParaRPr lang="en-GB"/>
        </a:p>
      </dgm:t>
    </dgm:pt>
    <dgm:pt modelId="{9D5D4E7E-F067-4279-AA55-18C7F2C67704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2A406573-E487-4DB4-92EE-F10996E5CB6B}" type="parTrans" cxnId="{07348467-0E69-4DAF-9A70-1DCB45C0894A}">
      <dgm:prSet/>
      <dgm:spPr/>
      <dgm:t>
        <a:bodyPr/>
        <a:lstStyle/>
        <a:p>
          <a:endParaRPr lang="en-GB"/>
        </a:p>
      </dgm:t>
    </dgm:pt>
    <dgm:pt modelId="{B950B865-73B5-45D2-B81A-C301D6AC1AB7}" type="sibTrans" cxnId="{07348467-0E69-4DAF-9A70-1DCB45C0894A}">
      <dgm:prSet/>
      <dgm:spPr/>
      <dgm:t>
        <a:bodyPr/>
        <a:lstStyle/>
        <a:p>
          <a:endParaRPr lang="en-GB"/>
        </a:p>
      </dgm:t>
    </dgm:pt>
    <dgm:pt modelId="{51636ADC-E620-46CD-B571-E12AEBE0895F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5EBFA22-8D32-42E9-A097-EB11009BD3E0}" type="parTrans" cxnId="{1319F120-5C26-435E-B2EE-8E81F846B2AE}">
      <dgm:prSet/>
      <dgm:spPr/>
      <dgm:t>
        <a:bodyPr/>
        <a:lstStyle/>
        <a:p>
          <a:endParaRPr lang="en-GB"/>
        </a:p>
      </dgm:t>
    </dgm:pt>
    <dgm:pt modelId="{82851B83-0AE6-472B-B7EF-7BCEE04F6873}" type="sibTrans" cxnId="{1319F120-5C26-435E-B2EE-8E81F846B2AE}">
      <dgm:prSet/>
      <dgm:spPr/>
      <dgm:t>
        <a:bodyPr/>
        <a:lstStyle/>
        <a:p>
          <a:endParaRPr lang="en-GB"/>
        </a:p>
      </dgm:t>
    </dgm:pt>
    <dgm:pt modelId="{1A6FEF08-466C-44FA-AA3C-BD03390D7E89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118365E5-BF2E-4593-810B-FFAD49936869}" type="parTrans" cxnId="{69D5CDCE-FCDD-4887-9413-7D518BF0E4A5}">
      <dgm:prSet/>
      <dgm:spPr/>
      <dgm:t>
        <a:bodyPr/>
        <a:lstStyle/>
        <a:p>
          <a:endParaRPr lang="en-GB"/>
        </a:p>
      </dgm:t>
    </dgm:pt>
    <dgm:pt modelId="{0A9FD01D-90DC-41FB-A23F-541E5952BB83}" type="sibTrans" cxnId="{69D5CDCE-FCDD-4887-9413-7D518BF0E4A5}">
      <dgm:prSet/>
      <dgm:spPr/>
      <dgm:t>
        <a:bodyPr/>
        <a:lstStyle/>
        <a:p>
          <a:endParaRPr lang="en-GB"/>
        </a:p>
      </dgm:t>
    </dgm:pt>
    <dgm:pt modelId="{2A3ED708-1200-4A69-B9B9-B3C464A1E62C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4C5FA2BB-B402-41DB-AC91-6D9601B4FC9E}" type="parTrans" cxnId="{4337F9AB-7950-4FD8-BCDB-DD67401D6F71}">
      <dgm:prSet/>
      <dgm:spPr/>
      <dgm:t>
        <a:bodyPr/>
        <a:lstStyle/>
        <a:p>
          <a:endParaRPr lang="en-GB"/>
        </a:p>
      </dgm:t>
    </dgm:pt>
    <dgm:pt modelId="{EEBB0EE2-C54C-4A8C-A6D4-BBB66A3B45C9}" type="sibTrans" cxnId="{4337F9AB-7950-4FD8-BCDB-DD67401D6F71}">
      <dgm:prSet/>
      <dgm:spPr/>
      <dgm:t>
        <a:bodyPr/>
        <a:lstStyle/>
        <a:p>
          <a:endParaRPr lang="en-GB"/>
        </a:p>
      </dgm:t>
    </dgm:pt>
    <dgm:pt modelId="{E30C1101-CB51-4227-9AE6-1B50E8DA73E2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77404B11-F95F-48AE-AA32-C850B7AF9162}" type="parTrans" cxnId="{41B0BC11-3C03-4128-8484-2CB0C6662199}">
      <dgm:prSet/>
      <dgm:spPr/>
      <dgm:t>
        <a:bodyPr/>
        <a:lstStyle/>
        <a:p>
          <a:endParaRPr lang="en-GB"/>
        </a:p>
      </dgm:t>
    </dgm:pt>
    <dgm:pt modelId="{B29E0629-FF1A-42CE-8A83-F52B27B57593}" type="sibTrans" cxnId="{41B0BC11-3C03-4128-8484-2CB0C6662199}">
      <dgm:prSet/>
      <dgm:spPr/>
      <dgm:t>
        <a:bodyPr/>
        <a:lstStyle/>
        <a:p>
          <a:endParaRPr lang="en-GB"/>
        </a:p>
      </dgm:t>
    </dgm:pt>
    <dgm:pt modelId="{2E4ECC8A-C823-4133-A6C7-2ACA25BEEC7F}" type="pres">
      <dgm:prSet presAssocID="{5CE0BF24-1C37-4F78-9051-BCCB41FA1A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2F46DA-0DBB-4B44-915E-F1B9D4E81B86}" type="pres">
      <dgm:prSet presAssocID="{B2AF9A72-AD73-445A-8575-E998210F32E2}" presName="centerShape" presStyleLbl="node0" presStyleIdx="0" presStyleCnt="1"/>
      <dgm:spPr/>
      <dgm:t>
        <a:bodyPr/>
        <a:lstStyle/>
        <a:p>
          <a:endParaRPr lang="en-GB"/>
        </a:p>
      </dgm:t>
    </dgm:pt>
    <dgm:pt modelId="{2C345630-33AE-4BAE-93E2-601609440AE6}" type="pres">
      <dgm:prSet presAssocID="{65EF05CF-E188-4311-9D21-EA1539BA9B5B}" presName="parTrans" presStyleLbl="bgSibTrans2D1" presStyleIdx="0" presStyleCnt="10"/>
      <dgm:spPr/>
      <dgm:t>
        <a:bodyPr/>
        <a:lstStyle/>
        <a:p>
          <a:endParaRPr lang="en-GB"/>
        </a:p>
      </dgm:t>
    </dgm:pt>
    <dgm:pt modelId="{BC962C6D-E357-4DD9-B19E-0AB90A228C7F}" type="pres">
      <dgm:prSet presAssocID="{E6E80279-3838-4BE1-947B-B0376CD37E6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4C921-70D0-4361-81FB-40606A61A2E7}" type="pres">
      <dgm:prSet presAssocID="{F8D360E6-BF4E-4708-874D-BCB76332A63C}" presName="parTrans" presStyleLbl="bgSibTrans2D1" presStyleIdx="1" presStyleCnt="10"/>
      <dgm:spPr/>
      <dgm:t>
        <a:bodyPr/>
        <a:lstStyle/>
        <a:p>
          <a:endParaRPr lang="en-GB"/>
        </a:p>
      </dgm:t>
    </dgm:pt>
    <dgm:pt modelId="{2DBA4075-2DA2-4E76-8BA5-B75C869DD4A4}" type="pres">
      <dgm:prSet presAssocID="{6DA18F7A-4868-42D2-8692-391DDC0AF4C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9F5364-D049-43F3-A5AA-897C80F70801}" type="pres">
      <dgm:prSet presAssocID="{F7802102-A253-44DE-B980-C7581377A9F6}" presName="parTrans" presStyleLbl="bgSibTrans2D1" presStyleIdx="2" presStyleCnt="10"/>
      <dgm:spPr/>
      <dgm:t>
        <a:bodyPr/>
        <a:lstStyle/>
        <a:p>
          <a:endParaRPr lang="en-GB"/>
        </a:p>
      </dgm:t>
    </dgm:pt>
    <dgm:pt modelId="{E5B52DBE-9D95-4397-9BB3-E38089BA98AC}" type="pres">
      <dgm:prSet presAssocID="{313EFBB8-821A-44FD-8801-CF13B637904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0790CA-E7BE-41AB-9A50-C73BC3DE3E1E}" type="pres">
      <dgm:prSet presAssocID="{EF421FC4-ECBF-4D4C-8D40-B20ABD0395C7}" presName="parTrans" presStyleLbl="bgSibTrans2D1" presStyleIdx="3" presStyleCnt="10"/>
      <dgm:spPr/>
      <dgm:t>
        <a:bodyPr/>
        <a:lstStyle/>
        <a:p>
          <a:endParaRPr lang="en-GB"/>
        </a:p>
      </dgm:t>
    </dgm:pt>
    <dgm:pt modelId="{91AB1FDE-0E3A-4432-94EC-8606139B419A}" type="pres">
      <dgm:prSet presAssocID="{B9B76FB3-6E02-44F2-9AC1-599773DE18F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229673-CCDC-40FD-A709-5522839AE555}" type="pres">
      <dgm:prSet presAssocID="{6D767E1B-90B5-4259-926F-382BCDDF71EB}" presName="parTrans" presStyleLbl="bgSibTrans2D1" presStyleIdx="4" presStyleCnt="10"/>
      <dgm:spPr/>
      <dgm:t>
        <a:bodyPr/>
        <a:lstStyle/>
        <a:p>
          <a:endParaRPr lang="en-GB"/>
        </a:p>
      </dgm:t>
    </dgm:pt>
    <dgm:pt modelId="{76318A2A-BCCC-486F-B73A-FB160AED86C5}" type="pres">
      <dgm:prSet presAssocID="{3B31525F-0E42-4EB3-B7A4-18AC8F7F169A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ABE6C8-A4A6-4BA5-A629-35C2E3DAEDBF}" type="pres">
      <dgm:prSet presAssocID="{2A406573-E487-4DB4-92EE-F10996E5CB6B}" presName="parTrans" presStyleLbl="bgSibTrans2D1" presStyleIdx="5" presStyleCnt="10"/>
      <dgm:spPr/>
      <dgm:t>
        <a:bodyPr/>
        <a:lstStyle/>
        <a:p>
          <a:endParaRPr lang="en-GB"/>
        </a:p>
      </dgm:t>
    </dgm:pt>
    <dgm:pt modelId="{C3582F33-285B-41E1-B315-C8ADFCAEA7B2}" type="pres">
      <dgm:prSet presAssocID="{9D5D4E7E-F067-4279-AA55-18C7F2C67704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A76ADF-A41F-482D-A342-1EA282B9CC76}" type="pres">
      <dgm:prSet presAssocID="{65EBFA22-8D32-42E9-A097-EB11009BD3E0}" presName="parTrans" presStyleLbl="bgSibTrans2D1" presStyleIdx="6" presStyleCnt="10"/>
      <dgm:spPr/>
      <dgm:t>
        <a:bodyPr/>
        <a:lstStyle/>
        <a:p>
          <a:endParaRPr lang="en-GB"/>
        </a:p>
      </dgm:t>
    </dgm:pt>
    <dgm:pt modelId="{41895703-C4E2-42E1-82DB-16AFAD1BDB4B}" type="pres">
      <dgm:prSet presAssocID="{51636ADC-E620-46CD-B571-E12AEBE0895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90B336-FA43-4F2E-B15C-2D3ADE9828D9}" type="pres">
      <dgm:prSet presAssocID="{118365E5-BF2E-4593-810B-FFAD49936869}" presName="parTrans" presStyleLbl="bgSibTrans2D1" presStyleIdx="7" presStyleCnt="10"/>
      <dgm:spPr/>
      <dgm:t>
        <a:bodyPr/>
        <a:lstStyle/>
        <a:p>
          <a:endParaRPr lang="en-GB"/>
        </a:p>
      </dgm:t>
    </dgm:pt>
    <dgm:pt modelId="{450EC76B-727E-48E2-B879-7CF0D73BB3D6}" type="pres">
      <dgm:prSet presAssocID="{1A6FEF08-466C-44FA-AA3C-BD03390D7E8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638D83-C065-4E7F-88DD-BD19876C99D2}" type="pres">
      <dgm:prSet presAssocID="{4C5FA2BB-B402-41DB-AC91-6D9601B4FC9E}" presName="parTrans" presStyleLbl="bgSibTrans2D1" presStyleIdx="8" presStyleCnt="10"/>
      <dgm:spPr/>
      <dgm:t>
        <a:bodyPr/>
        <a:lstStyle/>
        <a:p>
          <a:endParaRPr lang="en-GB"/>
        </a:p>
      </dgm:t>
    </dgm:pt>
    <dgm:pt modelId="{CB1A88D0-FEB0-4765-93D2-342B4020DE81}" type="pres">
      <dgm:prSet presAssocID="{2A3ED708-1200-4A69-B9B9-B3C464A1E62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B07954-64A6-4BB7-BB45-D47A8EFA883B}" type="pres">
      <dgm:prSet presAssocID="{77404B11-F95F-48AE-AA32-C850B7AF9162}" presName="parTrans" presStyleLbl="bgSibTrans2D1" presStyleIdx="9" presStyleCnt="10"/>
      <dgm:spPr/>
      <dgm:t>
        <a:bodyPr/>
        <a:lstStyle/>
        <a:p>
          <a:endParaRPr lang="en-GB"/>
        </a:p>
      </dgm:t>
    </dgm:pt>
    <dgm:pt modelId="{523CDCDB-3843-4887-B89C-D5AE777531FC}" type="pres">
      <dgm:prSet presAssocID="{E30C1101-CB51-4227-9AE6-1B50E8DA73E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C3DFD60-FE63-4755-9FD7-DA7E150C8507}" type="presOf" srcId="{65EF05CF-E188-4311-9D21-EA1539BA9B5B}" destId="{2C345630-33AE-4BAE-93E2-601609440AE6}" srcOrd="0" destOrd="0" presId="urn:microsoft.com/office/officeart/2005/8/layout/radial4"/>
    <dgm:cxn modelId="{1319F120-5C26-435E-B2EE-8E81F846B2AE}" srcId="{B2AF9A72-AD73-445A-8575-E998210F32E2}" destId="{51636ADC-E620-46CD-B571-E12AEBE0895F}" srcOrd="6" destOrd="0" parTransId="{65EBFA22-8D32-42E9-A097-EB11009BD3E0}" sibTransId="{82851B83-0AE6-472B-B7EF-7BCEE04F6873}"/>
    <dgm:cxn modelId="{B2F306AC-6205-405D-BCEE-471B3BE96D95}" type="presOf" srcId="{6D767E1B-90B5-4259-926F-382BCDDF71EB}" destId="{C4229673-CCDC-40FD-A709-5522839AE555}" srcOrd="0" destOrd="0" presId="urn:microsoft.com/office/officeart/2005/8/layout/radial4"/>
    <dgm:cxn modelId="{C64ABB57-7DBE-49E9-A713-0673DB523DA4}" type="presOf" srcId="{5CE0BF24-1C37-4F78-9051-BCCB41FA1A1F}" destId="{2E4ECC8A-C823-4133-A6C7-2ACA25BEEC7F}" srcOrd="0" destOrd="0" presId="urn:microsoft.com/office/officeart/2005/8/layout/radial4"/>
    <dgm:cxn modelId="{FA4F4CCA-21D5-41C1-A461-CD10845D01C4}" type="presOf" srcId="{F7802102-A253-44DE-B980-C7581377A9F6}" destId="{A39F5364-D049-43F3-A5AA-897C80F70801}" srcOrd="0" destOrd="0" presId="urn:microsoft.com/office/officeart/2005/8/layout/radial4"/>
    <dgm:cxn modelId="{4BA671E9-1115-4C24-AA2D-F2B40E22279B}" type="presOf" srcId="{65EBFA22-8D32-42E9-A097-EB11009BD3E0}" destId="{6CA76ADF-A41F-482D-A342-1EA282B9CC76}" srcOrd="0" destOrd="0" presId="urn:microsoft.com/office/officeart/2005/8/layout/radial4"/>
    <dgm:cxn modelId="{07348467-0E69-4DAF-9A70-1DCB45C0894A}" srcId="{B2AF9A72-AD73-445A-8575-E998210F32E2}" destId="{9D5D4E7E-F067-4279-AA55-18C7F2C67704}" srcOrd="5" destOrd="0" parTransId="{2A406573-E487-4DB4-92EE-F10996E5CB6B}" sibTransId="{B950B865-73B5-45D2-B81A-C301D6AC1AB7}"/>
    <dgm:cxn modelId="{50B652B6-4E9B-4934-BE8E-AB148F0751D9}" type="presOf" srcId="{4C5FA2BB-B402-41DB-AC91-6D9601B4FC9E}" destId="{5E638D83-C065-4E7F-88DD-BD19876C99D2}" srcOrd="0" destOrd="0" presId="urn:microsoft.com/office/officeart/2005/8/layout/radial4"/>
    <dgm:cxn modelId="{951824AE-A7D7-42E4-AFCE-C088C27DFE3E}" type="presOf" srcId="{118365E5-BF2E-4593-810B-FFAD49936869}" destId="{CA90B336-FA43-4F2E-B15C-2D3ADE9828D9}" srcOrd="0" destOrd="0" presId="urn:microsoft.com/office/officeart/2005/8/layout/radial4"/>
    <dgm:cxn modelId="{06FA0457-EF94-4B73-9150-8743457E91FC}" type="presOf" srcId="{EF421FC4-ECBF-4D4C-8D40-B20ABD0395C7}" destId="{000790CA-E7BE-41AB-9A50-C73BC3DE3E1E}" srcOrd="0" destOrd="0" presId="urn:microsoft.com/office/officeart/2005/8/layout/radial4"/>
    <dgm:cxn modelId="{2EB4D430-8791-4637-A045-21E7CFEB5E29}" type="presOf" srcId="{3B31525F-0E42-4EB3-B7A4-18AC8F7F169A}" destId="{76318A2A-BCCC-486F-B73A-FB160AED86C5}" srcOrd="0" destOrd="0" presId="urn:microsoft.com/office/officeart/2005/8/layout/radial4"/>
    <dgm:cxn modelId="{785F5721-1458-4BAF-A787-8C22062EBCD3}" type="presOf" srcId="{B2AF9A72-AD73-445A-8575-E998210F32E2}" destId="{B02F46DA-0DBB-4B44-915E-F1B9D4E81B86}" srcOrd="0" destOrd="0" presId="urn:microsoft.com/office/officeart/2005/8/layout/radial4"/>
    <dgm:cxn modelId="{36EA1B64-9C13-43BC-B325-5B979DFED89C}" srcId="{B2AF9A72-AD73-445A-8575-E998210F32E2}" destId="{313EFBB8-821A-44FD-8801-CF13B637904C}" srcOrd="2" destOrd="0" parTransId="{F7802102-A253-44DE-B980-C7581377A9F6}" sibTransId="{F4CDD4C2-B36E-4734-9645-941D38A945A9}"/>
    <dgm:cxn modelId="{69D5CDCE-FCDD-4887-9413-7D518BF0E4A5}" srcId="{B2AF9A72-AD73-445A-8575-E998210F32E2}" destId="{1A6FEF08-466C-44FA-AA3C-BD03390D7E89}" srcOrd="7" destOrd="0" parTransId="{118365E5-BF2E-4593-810B-FFAD49936869}" sibTransId="{0A9FD01D-90DC-41FB-A23F-541E5952BB83}"/>
    <dgm:cxn modelId="{09ABBC3A-F5DE-4E8B-B358-BAED47912DBC}" srcId="{B2AF9A72-AD73-445A-8575-E998210F32E2}" destId="{3B31525F-0E42-4EB3-B7A4-18AC8F7F169A}" srcOrd="4" destOrd="0" parTransId="{6D767E1B-90B5-4259-926F-382BCDDF71EB}" sibTransId="{1E6531B6-F6F9-4D56-B47A-99EB898E7716}"/>
    <dgm:cxn modelId="{E65BC19C-F118-439D-84C7-D0311772B5C7}" type="presOf" srcId="{6DA18F7A-4868-42D2-8692-391DDC0AF4C8}" destId="{2DBA4075-2DA2-4E76-8BA5-B75C869DD4A4}" srcOrd="0" destOrd="0" presId="urn:microsoft.com/office/officeart/2005/8/layout/radial4"/>
    <dgm:cxn modelId="{267EC099-631E-4A2B-ADA6-ABBBCB5E5541}" type="presOf" srcId="{9D5D4E7E-F067-4279-AA55-18C7F2C67704}" destId="{C3582F33-285B-41E1-B315-C8ADFCAEA7B2}" srcOrd="0" destOrd="0" presId="urn:microsoft.com/office/officeart/2005/8/layout/radial4"/>
    <dgm:cxn modelId="{F92C5B9E-6B3F-4CD9-A81E-CB5E5FF78311}" type="presOf" srcId="{51636ADC-E620-46CD-B571-E12AEBE0895F}" destId="{41895703-C4E2-42E1-82DB-16AFAD1BDB4B}" srcOrd="0" destOrd="0" presId="urn:microsoft.com/office/officeart/2005/8/layout/radial4"/>
    <dgm:cxn modelId="{3601CCD4-E1BD-4DBE-9DA5-DAD35F683BE8}" type="presOf" srcId="{2A3ED708-1200-4A69-B9B9-B3C464A1E62C}" destId="{CB1A88D0-FEB0-4765-93D2-342B4020DE81}" srcOrd="0" destOrd="0" presId="urn:microsoft.com/office/officeart/2005/8/layout/radial4"/>
    <dgm:cxn modelId="{424950C8-1D3E-4038-AC49-ECC159C85A57}" srcId="{B2AF9A72-AD73-445A-8575-E998210F32E2}" destId="{6DA18F7A-4868-42D2-8692-391DDC0AF4C8}" srcOrd="1" destOrd="0" parTransId="{F8D360E6-BF4E-4708-874D-BCB76332A63C}" sibTransId="{6A71A639-F61B-4456-BDD3-72C0813D2659}"/>
    <dgm:cxn modelId="{9688C8A4-9B53-4520-A77A-282588E5F83A}" type="presOf" srcId="{E30C1101-CB51-4227-9AE6-1B50E8DA73E2}" destId="{523CDCDB-3843-4887-B89C-D5AE777531FC}" srcOrd="0" destOrd="0" presId="urn:microsoft.com/office/officeart/2005/8/layout/radial4"/>
    <dgm:cxn modelId="{DEC8DA42-F13C-42D7-A106-6C6BED0C80BE}" type="presOf" srcId="{2A406573-E487-4DB4-92EE-F10996E5CB6B}" destId="{69ABE6C8-A4A6-4BA5-A629-35C2E3DAEDBF}" srcOrd="0" destOrd="0" presId="urn:microsoft.com/office/officeart/2005/8/layout/radial4"/>
    <dgm:cxn modelId="{85ABC264-6D23-4BE6-9A27-801BBC6B436A}" type="presOf" srcId="{E6E80279-3838-4BE1-947B-B0376CD37E6F}" destId="{BC962C6D-E357-4DD9-B19E-0AB90A228C7F}" srcOrd="0" destOrd="0" presId="urn:microsoft.com/office/officeart/2005/8/layout/radial4"/>
    <dgm:cxn modelId="{72F804C8-C064-400B-B599-83AC23D00BB0}" srcId="{B2AF9A72-AD73-445A-8575-E998210F32E2}" destId="{E6E80279-3838-4BE1-947B-B0376CD37E6F}" srcOrd="0" destOrd="0" parTransId="{65EF05CF-E188-4311-9D21-EA1539BA9B5B}" sibTransId="{BA577F1D-3404-450E-9708-689121FAF0A2}"/>
    <dgm:cxn modelId="{CC51F347-0E59-46B1-826D-61C33E5DA584}" type="presOf" srcId="{B9B76FB3-6E02-44F2-9AC1-599773DE18FD}" destId="{91AB1FDE-0E3A-4432-94EC-8606139B419A}" srcOrd="0" destOrd="0" presId="urn:microsoft.com/office/officeart/2005/8/layout/radial4"/>
    <dgm:cxn modelId="{1D275812-A6AD-45F6-9863-7C629BF4E83B}" type="presOf" srcId="{77404B11-F95F-48AE-AA32-C850B7AF9162}" destId="{88B07954-64A6-4BB7-BB45-D47A8EFA883B}" srcOrd="0" destOrd="0" presId="urn:microsoft.com/office/officeart/2005/8/layout/radial4"/>
    <dgm:cxn modelId="{41B0BC11-3C03-4128-8484-2CB0C6662199}" srcId="{B2AF9A72-AD73-445A-8575-E998210F32E2}" destId="{E30C1101-CB51-4227-9AE6-1B50E8DA73E2}" srcOrd="9" destOrd="0" parTransId="{77404B11-F95F-48AE-AA32-C850B7AF9162}" sibTransId="{B29E0629-FF1A-42CE-8A83-F52B27B57593}"/>
    <dgm:cxn modelId="{BC697BDC-7742-43BC-ABBF-DA1E7AFEE9D4}" type="presOf" srcId="{1A6FEF08-466C-44FA-AA3C-BD03390D7E89}" destId="{450EC76B-727E-48E2-B879-7CF0D73BB3D6}" srcOrd="0" destOrd="0" presId="urn:microsoft.com/office/officeart/2005/8/layout/radial4"/>
    <dgm:cxn modelId="{7FE7154E-74E4-4756-AAA3-EEDAD8560D1F}" type="presOf" srcId="{313EFBB8-821A-44FD-8801-CF13B637904C}" destId="{E5B52DBE-9D95-4397-9BB3-E38089BA98AC}" srcOrd="0" destOrd="0" presId="urn:microsoft.com/office/officeart/2005/8/layout/radial4"/>
    <dgm:cxn modelId="{AA48B90C-4D76-4922-9531-D8CCF25BE468}" srcId="{B2AF9A72-AD73-445A-8575-E998210F32E2}" destId="{B9B76FB3-6E02-44F2-9AC1-599773DE18FD}" srcOrd="3" destOrd="0" parTransId="{EF421FC4-ECBF-4D4C-8D40-B20ABD0395C7}" sibTransId="{1B73C276-A556-49F1-B0C7-DC1F91A3D894}"/>
    <dgm:cxn modelId="{4337F9AB-7950-4FD8-BCDB-DD67401D6F71}" srcId="{B2AF9A72-AD73-445A-8575-E998210F32E2}" destId="{2A3ED708-1200-4A69-B9B9-B3C464A1E62C}" srcOrd="8" destOrd="0" parTransId="{4C5FA2BB-B402-41DB-AC91-6D9601B4FC9E}" sibTransId="{EEBB0EE2-C54C-4A8C-A6D4-BBB66A3B45C9}"/>
    <dgm:cxn modelId="{A435A305-2165-4B2B-82C3-B36D7314AA29}" type="presOf" srcId="{F8D360E6-BF4E-4708-874D-BCB76332A63C}" destId="{1FE4C921-70D0-4361-81FB-40606A61A2E7}" srcOrd="0" destOrd="0" presId="urn:microsoft.com/office/officeart/2005/8/layout/radial4"/>
    <dgm:cxn modelId="{69F6C540-427A-42D7-8F97-283AA99A4AD7}" srcId="{5CE0BF24-1C37-4F78-9051-BCCB41FA1A1F}" destId="{B2AF9A72-AD73-445A-8575-E998210F32E2}" srcOrd="0" destOrd="0" parTransId="{66D9A5D0-E09F-4A2A-A677-6CFC2C6F801E}" sibTransId="{73D7D9EF-FC76-4095-A82E-F6F89C53F67E}"/>
    <dgm:cxn modelId="{58050E4A-7E8B-4F6A-80E7-190FEC0343A9}" type="presParOf" srcId="{2E4ECC8A-C823-4133-A6C7-2ACA25BEEC7F}" destId="{B02F46DA-0DBB-4B44-915E-F1B9D4E81B86}" srcOrd="0" destOrd="0" presId="urn:microsoft.com/office/officeart/2005/8/layout/radial4"/>
    <dgm:cxn modelId="{1EF2A2D6-E116-405F-A68E-7808EF1ADA77}" type="presParOf" srcId="{2E4ECC8A-C823-4133-A6C7-2ACA25BEEC7F}" destId="{2C345630-33AE-4BAE-93E2-601609440AE6}" srcOrd="1" destOrd="0" presId="urn:microsoft.com/office/officeart/2005/8/layout/radial4"/>
    <dgm:cxn modelId="{3BB0FB9D-BBC7-4B28-9EAB-3467BF233494}" type="presParOf" srcId="{2E4ECC8A-C823-4133-A6C7-2ACA25BEEC7F}" destId="{BC962C6D-E357-4DD9-B19E-0AB90A228C7F}" srcOrd="2" destOrd="0" presId="urn:microsoft.com/office/officeart/2005/8/layout/radial4"/>
    <dgm:cxn modelId="{D30C3DBD-31FC-4990-B92A-2CB1050C25EC}" type="presParOf" srcId="{2E4ECC8A-C823-4133-A6C7-2ACA25BEEC7F}" destId="{1FE4C921-70D0-4361-81FB-40606A61A2E7}" srcOrd="3" destOrd="0" presId="urn:microsoft.com/office/officeart/2005/8/layout/radial4"/>
    <dgm:cxn modelId="{417D4967-6108-432B-A279-E5CF790002D5}" type="presParOf" srcId="{2E4ECC8A-C823-4133-A6C7-2ACA25BEEC7F}" destId="{2DBA4075-2DA2-4E76-8BA5-B75C869DD4A4}" srcOrd="4" destOrd="0" presId="urn:microsoft.com/office/officeart/2005/8/layout/radial4"/>
    <dgm:cxn modelId="{776ED21D-7BFC-453A-AA1E-EE858ABB8BDC}" type="presParOf" srcId="{2E4ECC8A-C823-4133-A6C7-2ACA25BEEC7F}" destId="{A39F5364-D049-43F3-A5AA-897C80F70801}" srcOrd="5" destOrd="0" presId="urn:microsoft.com/office/officeart/2005/8/layout/radial4"/>
    <dgm:cxn modelId="{ABFFFD7A-5599-44AC-8924-C4E1817E4412}" type="presParOf" srcId="{2E4ECC8A-C823-4133-A6C7-2ACA25BEEC7F}" destId="{E5B52DBE-9D95-4397-9BB3-E38089BA98AC}" srcOrd="6" destOrd="0" presId="urn:microsoft.com/office/officeart/2005/8/layout/radial4"/>
    <dgm:cxn modelId="{E283E12A-77E2-4CD6-B587-923CF179DE26}" type="presParOf" srcId="{2E4ECC8A-C823-4133-A6C7-2ACA25BEEC7F}" destId="{000790CA-E7BE-41AB-9A50-C73BC3DE3E1E}" srcOrd="7" destOrd="0" presId="urn:microsoft.com/office/officeart/2005/8/layout/radial4"/>
    <dgm:cxn modelId="{0F7E79A1-3510-4792-8D3D-64AC6210DD2A}" type="presParOf" srcId="{2E4ECC8A-C823-4133-A6C7-2ACA25BEEC7F}" destId="{91AB1FDE-0E3A-4432-94EC-8606139B419A}" srcOrd="8" destOrd="0" presId="urn:microsoft.com/office/officeart/2005/8/layout/radial4"/>
    <dgm:cxn modelId="{949B4BC9-5069-4288-A567-0EC52A5A484B}" type="presParOf" srcId="{2E4ECC8A-C823-4133-A6C7-2ACA25BEEC7F}" destId="{C4229673-CCDC-40FD-A709-5522839AE555}" srcOrd="9" destOrd="0" presId="urn:microsoft.com/office/officeart/2005/8/layout/radial4"/>
    <dgm:cxn modelId="{B053359B-67CA-474F-8007-EC88EEE49169}" type="presParOf" srcId="{2E4ECC8A-C823-4133-A6C7-2ACA25BEEC7F}" destId="{76318A2A-BCCC-486F-B73A-FB160AED86C5}" srcOrd="10" destOrd="0" presId="urn:microsoft.com/office/officeart/2005/8/layout/radial4"/>
    <dgm:cxn modelId="{EA56F2BD-78AC-40C2-AA69-67E4E940F769}" type="presParOf" srcId="{2E4ECC8A-C823-4133-A6C7-2ACA25BEEC7F}" destId="{69ABE6C8-A4A6-4BA5-A629-35C2E3DAEDBF}" srcOrd="11" destOrd="0" presId="urn:microsoft.com/office/officeart/2005/8/layout/radial4"/>
    <dgm:cxn modelId="{F9CCADFF-88F0-4209-8F43-AB075E450CFC}" type="presParOf" srcId="{2E4ECC8A-C823-4133-A6C7-2ACA25BEEC7F}" destId="{C3582F33-285B-41E1-B315-C8ADFCAEA7B2}" srcOrd="12" destOrd="0" presId="urn:microsoft.com/office/officeart/2005/8/layout/radial4"/>
    <dgm:cxn modelId="{46CF2C88-5154-404E-A27C-C90537AEC197}" type="presParOf" srcId="{2E4ECC8A-C823-4133-A6C7-2ACA25BEEC7F}" destId="{6CA76ADF-A41F-482D-A342-1EA282B9CC76}" srcOrd="13" destOrd="0" presId="urn:microsoft.com/office/officeart/2005/8/layout/radial4"/>
    <dgm:cxn modelId="{835B5B8D-0EDB-4C44-AA6B-83D66C43F668}" type="presParOf" srcId="{2E4ECC8A-C823-4133-A6C7-2ACA25BEEC7F}" destId="{41895703-C4E2-42E1-82DB-16AFAD1BDB4B}" srcOrd="14" destOrd="0" presId="urn:microsoft.com/office/officeart/2005/8/layout/radial4"/>
    <dgm:cxn modelId="{B4520FE1-1D50-4006-94A1-E02D151B81C7}" type="presParOf" srcId="{2E4ECC8A-C823-4133-A6C7-2ACA25BEEC7F}" destId="{CA90B336-FA43-4F2E-B15C-2D3ADE9828D9}" srcOrd="15" destOrd="0" presId="urn:microsoft.com/office/officeart/2005/8/layout/radial4"/>
    <dgm:cxn modelId="{1BCBADD9-14E6-4805-B209-F27841E8DFF7}" type="presParOf" srcId="{2E4ECC8A-C823-4133-A6C7-2ACA25BEEC7F}" destId="{450EC76B-727E-48E2-B879-7CF0D73BB3D6}" srcOrd="16" destOrd="0" presId="urn:microsoft.com/office/officeart/2005/8/layout/radial4"/>
    <dgm:cxn modelId="{C1AF4565-7BFE-4EA8-BD1B-2FBBE99ED2A1}" type="presParOf" srcId="{2E4ECC8A-C823-4133-A6C7-2ACA25BEEC7F}" destId="{5E638D83-C065-4E7F-88DD-BD19876C99D2}" srcOrd="17" destOrd="0" presId="urn:microsoft.com/office/officeart/2005/8/layout/radial4"/>
    <dgm:cxn modelId="{9430FCA2-D69B-4B0C-A29F-E1DF174491A1}" type="presParOf" srcId="{2E4ECC8A-C823-4133-A6C7-2ACA25BEEC7F}" destId="{CB1A88D0-FEB0-4765-93D2-342B4020DE81}" srcOrd="18" destOrd="0" presId="urn:microsoft.com/office/officeart/2005/8/layout/radial4"/>
    <dgm:cxn modelId="{B7521D1B-E865-4250-B9B9-E842FCADF1D3}" type="presParOf" srcId="{2E4ECC8A-C823-4133-A6C7-2ACA25BEEC7F}" destId="{88B07954-64A6-4BB7-BB45-D47A8EFA883B}" srcOrd="19" destOrd="0" presId="urn:microsoft.com/office/officeart/2005/8/layout/radial4"/>
    <dgm:cxn modelId="{6B3DD6AF-4425-47AC-B0F8-83EF01694D75}" type="presParOf" srcId="{2E4ECC8A-C823-4133-A6C7-2ACA25BEEC7F}" destId="{523CDCDB-3843-4887-B89C-D5AE777531FC}" srcOrd="20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E0BF24-1C37-4F78-9051-BCCB41FA1A1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AF9A72-AD73-445A-8575-E998210F32E2}">
      <dgm:prSet phldrT="[Texto]"/>
      <dgm:spPr/>
      <dgm:t>
        <a:bodyPr/>
        <a:lstStyle/>
        <a:p>
          <a:r>
            <a:rPr lang="en-GB" dirty="0" smtClean="0"/>
            <a:t>Central Server</a:t>
          </a:r>
          <a:endParaRPr lang="en-GB" dirty="0"/>
        </a:p>
      </dgm:t>
    </dgm:pt>
    <dgm:pt modelId="{66D9A5D0-E09F-4A2A-A677-6CFC2C6F801E}" type="parTrans" cxnId="{69F6C540-427A-42D7-8F97-283AA99A4AD7}">
      <dgm:prSet/>
      <dgm:spPr/>
      <dgm:t>
        <a:bodyPr/>
        <a:lstStyle/>
        <a:p>
          <a:endParaRPr lang="en-GB"/>
        </a:p>
      </dgm:t>
    </dgm:pt>
    <dgm:pt modelId="{73D7D9EF-FC76-4095-A82E-F6F89C53F67E}" type="sibTrans" cxnId="{69F6C540-427A-42D7-8F97-283AA99A4AD7}">
      <dgm:prSet/>
      <dgm:spPr/>
      <dgm:t>
        <a:bodyPr/>
        <a:lstStyle/>
        <a:p>
          <a:endParaRPr lang="en-GB"/>
        </a:p>
      </dgm:t>
    </dgm:pt>
    <dgm:pt modelId="{E6E80279-3838-4BE1-947B-B0376CD37E6F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5EF05CF-E188-4311-9D21-EA1539BA9B5B}" type="parTrans" cxnId="{72F804C8-C064-400B-B599-83AC23D00BB0}">
      <dgm:prSet/>
      <dgm:spPr/>
      <dgm:t>
        <a:bodyPr/>
        <a:lstStyle/>
        <a:p>
          <a:endParaRPr lang="en-GB"/>
        </a:p>
      </dgm:t>
    </dgm:pt>
    <dgm:pt modelId="{BA577F1D-3404-450E-9708-689121FAF0A2}" type="sibTrans" cxnId="{72F804C8-C064-400B-B599-83AC23D00BB0}">
      <dgm:prSet/>
      <dgm:spPr/>
      <dgm:t>
        <a:bodyPr/>
        <a:lstStyle/>
        <a:p>
          <a:endParaRPr lang="en-GB"/>
        </a:p>
      </dgm:t>
    </dgm:pt>
    <dgm:pt modelId="{6DA18F7A-4868-42D2-8692-391DDC0AF4C8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F8D360E6-BF4E-4708-874D-BCB76332A63C}" type="parTrans" cxnId="{424950C8-1D3E-4038-AC49-ECC159C85A57}">
      <dgm:prSet/>
      <dgm:spPr/>
      <dgm:t>
        <a:bodyPr/>
        <a:lstStyle/>
        <a:p>
          <a:endParaRPr lang="en-GB"/>
        </a:p>
      </dgm:t>
    </dgm:pt>
    <dgm:pt modelId="{6A71A639-F61B-4456-BDD3-72C0813D2659}" type="sibTrans" cxnId="{424950C8-1D3E-4038-AC49-ECC159C85A57}">
      <dgm:prSet/>
      <dgm:spPr/>
      <dgm:t>
        <a:bodyPr/>
        <a:lstStyle/>
        <a:p>
          <a:endParaRPr lang="en-GB"/>
        </a:p>
      </dgm:t>
    </dgm:pt>
    <dgm:pt modelId="{313EFBB8-821A-44FD-8801-CF13B637904C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F7802102-A253-44DE-B980-C7581377A9F6}" type="parTrans" cxnId="{36EA1B64-9C13-43BC-B325-5B979DFED89C}">
      <dgm:prSet/>
      <dgm:spPr/>
      <dgm:t>
        <a:bodyPr/>
        <a:lstStyle/>
        <a:p>
          <a:endParaRPr lang="en-GB"/>
        </a:p>
      </dgm:t>
    </dgm:pt>
    <dgm:pt modelId="{F4CDD4C2-B36E-4734-9645-941D38A945A9}" type="sibTrans" cxnId="{36EA1B64-9C13-43BC-B325-5B979DFED89C}">
      <dgm:prSet/>
      <dgm:spPr/>
      <dgm:t>
        <a:bodyPr/>
        <a:lstStyle/>
        <a:p>
          <a:endParaRPr lang="en-GB"/>
        </a:p>
      </dgm:t>
    </dgm:pt>
    <dgm:pt modelId="{B9B76FB3-6E02-44F2-9AC1-599773DE18FD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EF421FC4-ECBF-4D4C-8D40-B20ABD0395C7}" type="parTrans" cxnId="{AA48B90C-4D76-4922-9531-D8CCF25BE468}">
      <dgm:prSet/>
      <dgm:spPr/>
      <dgm:t>
        <a:bodyPr/>
        <a:lstStyle/>
        <a:p>
          <a:endParaRPr lang="en-GB"/>
        </a:p>
      </dgm:t>
    </dgm:pt>
    <dgm:pt modelId="{1B73C276-A556-49F1-B0C7-DC1F91A3D894}" type="sibTrans" cxnId="{AA48B90C-4D76-4922-9531-D8CCF25BE468}">
      <dgm:prSet/>
      <dgm:spPr/>
      <dgm:t>
        <a:bodyPr/>
        <a:lstStyle/>
        <a:p>
          <a:endParaRPr lang="en-GB"/>
        </a:p>
      </dgm:t>
    </dgm:pt>
    <dgm:pt modelId="{3B31525F-0E42-4EB3-B7A4-18AC8F7F169A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D767E1B-90B5-4259-926F-382BCDDF71EB}" type="parTrans" cxnId="{09ABBC3A-F5DE-4E8B-B358-BAED47912DBC}">
      <dgm:prSet/>
      <dgm:spPr/>
      <dgm:t>
        <a:bodyPr/>
        <a:lstStyle/>
        <a:p>
          <a:endParaRPr lang="en-GB"/>
        </a:p>
      </dgm:t>
    </dgm:pt>
    <dgm:pt modelId="{1E6531B6-F6F9-4D56-B47A-99EB898E7716}" type="sibTrans" cxnId="{09ABBC3A-F5DE-4E8B-B358-BAED47912DBC}">
      <dgm:prSet/>
      <dgm:spPr/>
      <dgm:t>
        <a:bodyPr/>
        <a:lstStyle/>
        <a:p>
          <a:endParaRPr lang="en-GB"/>
        </a:p>
      </dgm:t>
    </dgm:pt>
    <dgm:pt modelId="{9D5D4E7E-F067-4279-AA55-18C7F2C67704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2A406573-E487-4DB4-92EE-F10996E5CB6B}" type="parTrans" cxnId="{07348467-0E69-4DAF-9A70-1DCB45C0894A}">
      <dgm:prSet/>
      <dgm:spPr/>
      <dgm:t>
        <a:bodyPr/>
        <a:lstStyle/>
        <a:p>
          <a:endParaRPr lang="en-GB"/>
        </a:p>
      </dgm:t>
    </dgm:pt>
    <dgm:pt modelId="{B950B865-73B5-45D2-B81A-C301D6AC1AB7}" type="sibTrans" cxnId="{07348467-0E69-4DAF-9A70-1DCB45C0894A}">
      <dgm:prSet/>
      <dgm:spPr/>
      <dgm:t>
        <a:bodyPr/>
        <a:lstStyle/>
        <a:p>
          <a:endParaRPr lang="en-GB"/>
        </a:p>
      </dgm:t>
    </dgm:pt>
    <dgm:pt modelId="{51636ADC-E620-46CD-B571-E12AEBE0895F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5EBFA22-8D32-42E9-A097-EB11009BD3E0}" type="parTrans" cxnId="{1319F120-5C26-435E-B2EE-8E81F846B2AE}">
      <dgm:prSet/>
      <dgm:spPr/>
      <dgm:t>
        <a:bodyPr/>
        <a:lstStyle/>
        <a:p>
          <a:endParaRPr lang="en-GB"/>
        </a:p>
      </dgm:t>
    </dgm:pt>
    <dgm:pt modelId="{82851B83-0AE6-472B-B7EF-7BCEE04F6873}" type="sibTrans" cxnId="{1319F120-5C26-435E-B2EE-8E81F846B2AE}">
      <dgm:prSet/>
      <dgm:spPr/>
      <dgm:t>
        <a:bodyPr/>
        <a:lstStyle/>
        <a:p>
          <a:endParaRPr lang="en-GB"/>
        </a:p>
      </dgm:t>
    </dgm:pt>
    <dgm:pt modelId="{1A6FEF08-466C-44FA-AA3C-BD03390D7E89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118365E5-BF2E-4593-810B-FFAD49936869}" type="parTrans" cxnId="{69D5CDCE-FCDD-4887-9413-7D518BF0E4A5}">
      <dgm:prSet/>
      <dgm:spPr/>
      <dgm:t>
        <a:bodyPr/>
        <a:lstStyle/>
        <a:p>
          <a:endParaRPr lang="en-GB"/>
        </a:p>
      </dgm:t>
    </dgm:pt>
    <dgm:pt modelId="{0A9FD01D-90DC-41FB-A23F-541E5952BB83}" type="sibTrans" cxnId="{69D5CDCE-FCDD-4887-9413-7D518BF0E4A5}">
      <dgm:prSet/>
      <dgm:spPr/>
      <dgm:t>
        <a:bodyPr/>
        <a:lstStyle/>
        <a:p>
          <a:endParaRPr lang="en-GB"/>
        </a:p>
      </dgm:t>
    </dgm:pt>
    <dgm:pt modelId="{2A3ED708-1200-4A69-B9B9-B3C464A1E62C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4C5FA2BB-B402-41DB-AC91-6D9601B4FC9E}" type="parTrans" cxnId="{4337F9AB-7950-4FD8-BCDB-DD67401D6F71}">
      <dgm:prSet/>
      <dgm:spPr/>
      <dgm:t>
        <a:bodyPr/>
        <a:lstStyle/>
        <a:p>
          <a:endParaRPr lang="en-GB"/>
        </a:p>
      </dgm:t>
    </dgm:pt>
    <dgm:pt modelId="{EEBB0EE2-C54C-4A8C-A6D4-BBB66A3B45C9}" type="sibTrans" cxnId="{4337F9AB-7950-4FD8-BCDB-DD67401D6F71}">
      <dgm:prSet/>
      <dgm:spPr/>
      <dgm:t>
        <a:bodyPr/>
        <a:lstStyle/>
        <a:p>
          <a:endParaRPr lang="en-GB"/>
        </a:p>
      </dgm:t>
    </dgm:pt>
    <dgm:pt modelId="{E30C1101-CB51-4227-9AE6-1B50E8DA73E2}">
      <dgm:prSet phldrT="[Texto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77404B11-F95F-48AE-AA32-C850B7AF9162}" type="parTrans" cxnId="{41B0BC11-3C03-4128-8484-2CB0C6662199}">
      <dgm:prSet/>
      <dgm:spPr/>
      <dgm:t>
        <a:bodyPr/>
        <a:lstStyle/>
        <a:p>
          <a:endParaRPr lang="en-GB"/>
        </a:p>
      </dgm:t>
    </dgm:pt>
    <dgm:pt modelId="{B29E0629-FF1A-42CE-8A83-F52B27B57593}" type="sibTrans" cxnId="{41B0BC11-3C03-4128-8484-2CB0C6662199}">
      <dgm:prSet/>
      <dgm:spPr/>
      <dgm:t>
        <a:bodyPr/>
        <a:lstStyle/>
        <a:p>
          <a:endParaRPr lang="en-GB"/>
        </a:p>
      </dgm:t>
    </dgm:pt>
    <dgm:pt modelId="{2E4ECC8A-C823-4133-A6C7-2ACA25BEEC7F}" type="pres">
      <dgm:prSet presAssocID="{5CE0BF24-1C37-4F78-9051-BCCB41FA1A1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02F46DA-0DBB-4B44-915E-F1B9D4E81B86}" type="pres">
      <dgm:prSet presAssocID="{B2AF9A72-AD73-445A-8575-E998210F32E2}" presName="centerShape" presStyleLbl="node0" presStyleIdx="0" presStyleCnt="1"/>
      <dgm:spPr/>
      <dgm:t>
        <a:bodyPr/>
        <a:lstStyle/>
        <a:p>
          <a:endParaRPr lang="en-GB"/>
        </a:p>
      </dgm:t>
    </dgm:pt>
    <dgm:pt modelId="{2C345630-33AE-4BAE-93E2-601609440AE6}" type="pres">
      <dgm:prSet presAssocID="{65EF05CF-E188-4311-9D21-EA1539BA9B5B}" presName="parTrans" presStyleLbl="bgSibTrans2D1" presStyleIdx="0" presStyleCnt="10"/>
      <dgm:spPr/>
      <dgm:t>
        <a:bodyPr/>
        <a:lstStyle/>
        <a:p>
          <a:endParaRPr lang="en-GB"/>
        </a:p>
      </dgm:t>
    </dgm:pt>
    <dgm:pt modelId="{BC962C6D-E357-4DD9-B19E-0AB90A228C7F}" type="pres">
      <dgm:prSet presAssocID="{E6E80279-3838-4BE1-947B-B0376CD37E6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4C921-70D0-4361-81FB-40606A61A2E7}" type="pres">
      <dgm:prSet presAssocID="{F8D360E6-BF4E-4708-874D-BCB76332A63C}" presName="parTrans" presStyleLbl="bgSibTrans2D1" presStyleIdx="1" presStyleCnt="10"/>
      <dgm:spPr/>
      <dgm:t>
        <a:bodyPr/>
        <a:lstStyle/>
        <a:p>
          <a:endParaRPr lang="en-GB"/>
        </a:p>
      </dgm:t>
    </dgm:pt>
    <dgm:pt modelId="{2DBA4075-2DA2-4E76-8BA5-B75C869DD4A4}" type="pres">
      <dgm:prSet presAssocID="{6DA18F7A-4868-42D2-8692-391DDC0AF4C8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9F5364-D049-43F3-A5AA-897C80F70801}" type="pres">
      <dgm:prSet presAssocID="{F7802102-A253-44DE-B980-C7581377A9F6}" presName="parTrans" presStyleLbl="bgSibTrans2D1" presStyleIdx="2" presStyleCnt="10"/>
      <dgm:spPr/>
      <dgm:t>
        <a:bodyPr/>
        <a:lstStyle/>
        <a:p>
          <a:endParaRPr lang="en-GB"/>
        </a:p>
      </dgm:t>
    </dgm:pt>
    <dgm:pt modelId="{E5B52DBE-9D95-4397-9BB3-E38089BA98AC}" type="pres">
      <dgm:prSet presAssocID="{313EFBB8-821A-44FD-8801-CF13B637904C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0790CA-E7BE-41AB-9A50-C73BC3DE3E1E}" type="pres">
      <dgm:prSet presAssocID="{EF421FC4-ECBF-4D4C-8D40-B20ABD0395C7}" presName="parTrans" presStyleLbl="bgSibTrans2D1" presStyleIdx="3" presStyleCnt="10"/>
      <dgm:spPr/>
      <dgm:t>
        <a:bodyPr/>
        <a:lstStyle/>
        <a:p>
          <a:endParaRPr lang="en-GB"/>
        </a:p>
      </dgm:t>
    </dgm:pt>
    <dgm:pt modelId="{91AB1FDE-0E3A-4432-94EC-8606139B419A}" type="pres">
      <dgm:prSet presAssocID="{B9B76FB3-6E02-44F2-9AC1-599773DE18F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229673-CCDC-40FD-A709-5522839AE555}" type="pres">
      <dgm:prSet presAssocID="{6D767E1B-90B5-4259-926F-382BCDDF71EB}" presName="parTrans" presStyleLbl="bgSibTrans2D1" presStyleIdx="4" presStyleCnt="10"/>
      <dgm:spPr/>
      <dgm:t>
        <a:bodyPr/>
        <a:lstStyle/>
        <a:p>
          <a:endParaRPr lang="en-GB"/>
        </a:p>
      </dgm:t>
    </dgm:pt>
    <dgm:pt modelId="{76318A2A-BCCC-486F-B73A-FB160AED86C5}" type="pres">
      <dgm:prSet presAssocID="{3B31525F-0E42-4EB3-B7A4-18AC8F7F169A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ABE6C8-A4A6-4BA5-A629-35C2E3DAEDBF}" type="pres">
      <dgm:prSet presAssocID="{2A406573-E487-4DB4-92EE-F10996E5CB6B}" presName="parTrans" presStyleLbl="bgSibTrans2D1" presStyleIdx="5" presStyleCnt="10"/>
      <dgm:spPr/>
      <dgm:t>
        <a:bodyPr/>
        <a:lstStyle/>
        <a:p>
          <a:endParaRPr lang="en-GB"/>
        </a:p>
      </dgm:t>
    </dgm:pt>
    <dgm:pt modelId="{C3582F33-285B-41E1-B315-C8ADFCAEA7B2}" type="pres">
      <dgm:prSet presAssocID="{9D5D4E7E-F067-4279-AA55-18C7F2C67704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A76ADF-A41F-482D-A342-1EA282B9CC76}" type="pres">
      <dgm:prSet presAssocID="{65EBFA22-8D32-42E9-A097-EB11009BD3E0}" presName="parTrans" presStyleLbl="bgSibTrans2D1" presStyleIdx="6" presStyleCnt="10"/>
      <dgm:spPr/>
      <dgm:t>
        <a:bodyPr/>
        <a:lstStyle/>
        <a:p>
          <a:endParaRPr lang="en-GB"/>
        </a:p>
      </dgm:t>
    </dgm:pt>
    <dgm:pt modelId="{41895703-C4E2-42E1-82DB-16AFAD1BDB4B}" type="pres">
      <dgm:prSet presAssocID="{51636ADC-E620-46CD-B571-E12AEBE0895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90B336-FA43-4F2E-B15C-2D3ADE9828D9}" type="pres">
      <dgm:prSet presAssocID="{118365E5-BF2E-4593-810B-FFAD49936869}" presName="parTrans" presStyleLbl="bgSibTrans2D1" presStyleIdx="7" presStyleCnt="10"/>
      <dgm:spPr/>
      <dgm:t>
        <a:bodyPr/>
        <a:lstStyle/>
        <a:p>
          <a:endParaRPr lang="en-GB"/>
        </a:p>
      </dgm:t>
    </dgm:pt>
    <dgm:pt modelId="{450EC76B-727E-48E2-B879-7CF0D73BB3D6}" type="pres">
      <dgm:prSet presAssocID="{1A6FEF08-466C-44FA-AA3C-BD03390D7E89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638D83-C065-4E7F-88DD-BD19876C99D2}" type="pres">
      <dgm:prSet presAssocID="{4C5FA2BB-B402-41DB-AC91-6D9601B4FC9E}" presName="parTrans" presStyleLbl="bgSibTrans2D1" presStyleIdx="8" presStyleCnt="10"/>
      <dgm:spPr/>
      <dgm:t>
        <a:bodyPr/>
        <a:lstStyle/>
        <a:p>
          <a:endParaRPr lang="en-GB"/>
        </a:p>
      </dgm:t>
    </dgm:pt>
    <dgm:pt modelId="{CB1A88D0-FEB0-4765-93D2-342B4020DE81}" type="pres">
      <dgm:prSet presAssocID="{2A3ED708-1200-4A69-B9B9-B3C464A1E62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B07954-64A6-4BB7-BB45-D47A8EFA883B}" type="pres">
      <dgm:prSet presAssocID="{77404B11-F95F-48AE-AA32-C850B7AF9162}" presName="parTrans" presStyleLbl="bgSibTrans2D1" presStyleIdx="9" presStyleCnt="10"/>
      <dgm:spPr/>
      <dgm:t>
        <a:bodyPr/>
        <a:lstStyle/>
        <a:p>
          <a:endParaRPr lang="en-GB"/>
        </a:p>
      </dgm:t>
    </dgm:pt>
    <dgm:pt modelId="{523CDCDB-3843-4887-B89C-D5AE777531FC}" type="pres">
      <dgm:prSet presAssocID="{E30C1101-CB51-4227-9AE6-1B50E8DA73E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19F120-5C26-435E-B2EE-8E81F846B2AE}" srcId="{B2AF9A72-AD73-445A-8575-E998210F32E2}" destId="{51636ADC-E620-46CD-B571-E12AEBE0895F}" srcOrd="6" destOrd="0" parTransId="{65EBFA22-8D32-42E9-A097-EB11009BD3E0}" sibTransId="{82851B83-0AE6-472B-B7EF-7BCEE04F6873}"/>
    <dgm:cxn modelId="{D02A8145-CE7B-4804-9ED9-1F5D86834FFB}" type="presOf" srcId="{F7802102-A253-44DE-B980-C7581377A9F6}" destId="{A39F5364-D049-43F3-A5AA-897C80F70801}" srcOrd="0" destOrd="0" presId="urn:microsoft.com/office/officeart/2005/8/layout/radial4"/>
    <dgm:cxn modelId="{3F9B2462-1030-4F1E-BD1B-0AD9FD87FCD5}" type="presOf" srcId="{1A6FEF08-466C-44FA-AA3C-BD03390D7E89}" destId="{450EC76B-727E-48E2-B879-7CF0D73BB3D6}" srcOrd="0" destOrd="0" presId="urn:microsoft.com/office/officeart/2005/8/layout/radial4"/>
    <dgm:cxn modelId="{4494145E-59B0-41FE-BCAD-8331B243426D}" type="presOf" srcId="{77404B11-F95F-48AE-AA32-C850B7AF9162}" destId="{88B07954-64A6-4BB7-BB45-D47A8EFA883B}" srcOrd="0" destOrd="0" presId="urn:microsoft.com/office/officeart/2005/8/layout/radial4"/>
    <dgm:cxn modelId="{FF9D7BA3-A1D3-462B-BBE5-BC480F39DC13}" type="presOf" srcId="{2A406573-E487-4DB4-92EE-F10996E5CB6B}" destId="{69ABE6C8-A4A6-4BA5-A629-35C2E3DAEDBF}" srcOrd="0" destOrd="0" presId="urn:microsoft.com/office/officeart/2005/8/layout/radial4"/>
    <dgm:cxn modelId="{B780762F-E51C-42DD-BB53-82A5961950EE}" type="presOf" srcId="{3B31525F-0E42-4EB3-B7A4-18AC8F7F169A}" destId="{76318A2A-BCCC-486F-B73A-FB160AED86C5}" srcOrd="0" destOrd="0" presId="urn:microsoft.com/office/officeart/2005/8/layout/radial4"/>
    <dgm:cxn modelId="{2FB48E6A-FFB9-4423-9E91-A670D58EADAA}" type="presOf" srcId="{9D5D4E7E-F067-4279-AA55-18C7F2C67704}" destId="{C3582F33-285B-41E1-B315-C8ADFCAEA7B2}" srcOrd="0" destOrd="0" presId="urn:microsoft.com/office/officeart/2005/8/layout/radial4"/>
    <dgm:cxn modelId="{07348467-0E69-4DAF-9A70-1DCB45C0894A}" srcId="{B2AF9A72-AD73-445A-8575-E998210F32E2}" destId="{9D5D4E7E-F067-4279-AA55-18C7F2C67704}" srcOrd="5" destOrd="0" parTransId="{2A406573-E487-4DB4-92EE-F10996E5CB6B}" sibTransId="{B950B865-73B5-45D2-B81A-C301D6AC1AB7}"/>
    <dgm:cxn modelId="{A2629F6F-0BF8-4328-9E6D-A17C15C55942}" type="presOf" srcId="{6DA18F7A-4868-42D2-8692-391DDC0AF4C8}" destId="{2DBA4075-2DA2-4E76-8BA5-B75C869DD4A4}" srcOrd="0" destOrd="0" presId="urn:microsoft.com/office/officeart/2005/8/layout/radial4"/>
    <dgm:cxn modelId="{36EA1B64-9C13-43BC-B325-5B979DFED89C}" srcId="{B2AF9A72-AD73-445A-8575-E998210F32E2}" destId="{313EFBB8-821A-44FD-8801-CF13B637904C}" srcOrd="2" destOrd="0" parTransId="{F7802102-A253-44DE-B980-C7581377A9F6}" sibTransId="{F4CDD4C2-B36E-4734-9645-941D38A945A9}"/>
    <dgm:cxn modelId="{69D5CDCE-FCDD-4887-9413-7D518BF0E4A5}" srcId="{B2AF9A72-AD73-445A-8575-E998210F32E2}" destId="{1A6FEF08-466C-44FA-AA3C-BD03390D7E89}" srcOrd="7" destOrd="0" parTransId="{118365E5-BF2E-4593-810B-FFAD49936869}" sibTransId="{0A9FD01D-90DC-41FB-A23F-541E5952BB83}"/>
    <dgm:cxn modelId="{09ABBC3A-F5DE-4E8B-B358-BAED47912DBC}" srcId="{B2AF9A72-AD73-445A-8575-E998210F32E2}" destId="{3B31525F-0E42-4EB3-B7A4-18AC8F7F169A}" srcOrd="4" destOrd="0" parTransId="{6D767E1B-90B5-4259-926F-382BCDDF71EB}" sibTransId="{1E6531B6-F6F9-4D56-B47A-99EB898E7716}"/>
    <dgm:cxn modelId="{EF5993C8-26A0-495D-8282-50C359CB746E}" type="presOf" srcId="{B9B76FB3-6E02-44F2-9AC1-599773DE18FD}" destId="{91AB1FDE-0E3A-4432-94EC-8606139B419A}" srcOrd="0" destOrd="0" presId="urn:microsoft.com/office/officeart/2005/8/layout/radial4"/>
    <dgm:cxn modelId="{11C0F087-26A7-4C07-8A95-8D20724F5F81}" type="presOf" srcId="{118365E5-BF2E-4593-810B-FFAD49936869}" destId="{CA90B336-FA43-4F2E-B15C-2D3ADE9828D9}" srcOrd="0" destOrd="0" presId="urn:microsoft.com/office/officeart/2005/8/layout/radial4"/>
    <dgm:cxn modelId="{C56E2D96-F444-4213-BC76-FDF686DA6655}" type="presOf" srcId="{4C5FA2BB-B402-41DB-AC91-6D9601B4FC9E}" destId="{5E638D83-C065-4E7F-88DD-BD19876C99D2}" srcOrd="0" destOrd="0" presId="urn:microsoft.com/office/officeart/2005/8/layout/radial4"/>
    <dgm:cxn modelId="{D03E28F9-AB2D-4AF0-8CB1-0598D77BF11F}" type="presOf" srcId="{65EF05CF-E188-4311-9D21-EA1539BA9B5B}" destId="{2C345630-33AE-4BAE-93E2-601609440AE6}" srcOrd="0" destOrd="0" presId="urn:microsoft.com/office/officeart/2005/8/layout/radial4"/>
    <dgm:cxn modelId="{A3BF562D-1749-41A3-BF15-24A7BC21EBA6}" type="presOf" srcId="{6D767E1B-90B5-4259-926F-382BCDDF71EB}" destId="{C4229673-CCDC-40FD-A709-5522839AE555}" srcOrd="0" destOrd="0" presId="urn:microsoft.com/office/officeart/2005/8/layout/radial4"/>
    <dgm:cxn modelId="{2A75B664-D0A4-457B-A9DB-37836520A5F0}" type="presOf" srcId="{65EBFA22-8D32-42E9-A097-EB11009BD3E0}" destId="{6CA76ADF-A41F-482D-A342-1EA282B9CC76}" srcOrd="0" destOrd="0" presId="urn:microsoft.com/office/officeart/2005/8/layout/radial4"/>
    <dgm:cxn modelId="{424950C8-1D3E-4038-AC49-ECC159C85A57}" srcId="{B2AF9A72-AD73-445A-8575-E998210F32E2}" destId="{6DA18F7A-4868-42D2-8692-391DDC0AF4C8}" srcOrd="1" destOrd="0" parTransId="{F8D360E6-BF4E-4708-874D-BCB76332A63C}" sibTransId="{6A71A639-F61B-4456-BDD3-72C0813D2659}"/>
    <dgm:cxn modelId="{ED58277F-BF6D-47BC-8409-3374D4127AB1}" type="presOf" srcId="{B2AF9A72-AD73-445A-8575-E998210F32E2}" destId="{B02F46DA-0DBB-4B44-915E-F1B9D4E81B86}" srcOrd="0" destOrd="0" presId="urn:microsoft.com/office/officeart/2005/8/layout/radial4"/>
    <dgm:cxn modelId="{6089D525-3465-41EF-9EAF-F924D1048031}" type="presOf" srcId="{5CE0BF24-1C37-4F78-9051-BCCB41FA1A1F}" destId="{2E4ECC8A-C823-4133-A6C7-2ACA25BEEC7F}" srcOrd="0" destOrd="0" presId="urn:microsoft.com/office/officeart/2005/8/layout/radial4"/>
    <dgm:cxn modelId="{0DB3F5C9-63F6-488C-AC10-80534A310DA0}" type="presOf" srcId="{51636ADC-E620-46CD-B571-E12AEBE0895F}" destId="{41895703-C4E2-42E1-82DB-16AFAD1BDB4B}" srcOrd="0" destOrd="0" presId="urn:microsoft.com/office/officeart/2005/8/layout/radial4"/>
    <dgm:cxn modelId="{72F804C8-C064-400B-B599-83AC23D00BB0}" srcId="{B2AF9A72-AD73-445A-8575-E998210F32E2}" destId="{E6E80279-3838-4BE1-947B-B0376CD37E6F}" srcOrd="0" destOrd="0" parTransId="{65EF05CF-E188-4311-9D21-EA1539BA9B5B}" sibTransId="{BA577F1D-3404-450E-9708-689121FAF0A2}"/>
    <dgm:cxn modelId="{6E4569B8-8067-44BF-B252-301BD1A5882F}" type="presOf" srcId="{E30C1101-CB51-4227-9AE6-1B50E8DA73E2}" destId="{523CDCDB-3843-4887-B89C-D5AE777531FC}" srcOrd="0" destOrd="0" presId="urn:microsoft.com/office/officeart/2005/8/layout/radial4"/>
    <dgm:cxn modelId="{41B0BC11-3C03-4128-8484-2CB0C6662199}" srcId="{B2AF9A72-AD73-445A-8575-E998210F32E2}" destId="{E30C1101-CB51-4227-9AE6-1B50E8DA73E2}" srcOrd="9" destOrd="0" parTransId="{77404B11-F95F-48AE-AA32-C850B7AF9162}" sibTransId="{B29E0629-FF1A-42CE-8A83-F52B27B57593}"/>
    <dgm:cxn modelId="{9D638604-4225-4712-BC28-B702844D472D}" type="presOf" srcId="{313EFBB8-821A-44FD-8801-CF13B637904C}" destId="{E5B52DBE-9D95-4397-9BB3-E38089BA98AC}" srcOrd="0" destOrd="0" presId="urn:microsoft.com/office/officeart/2005/8/layout/radial4"/>
    <dgm:cxn modelId="{5FA58C90-453C-4E11-B268-0C8BFF373F9C}" type="presOf" srcId="{F8D360E6-BF4E-4708-874D-BCB76332A63C}" destId="{1FE4C921-70D0-4361-81FB-40606A61A2E7}" srcOrd="0" destOrd="0" presId="urn:microsoft.com/office/officeart/2005/8/layout/radial4"/>
    <dgm:cxn modelId="{48DB645B-909F-436A-B6DE-FA7C5E98A6CE}" type="presOf" srcId="{EF421FC4-ECBF-4D4C-8D40-B20ABD0395C7}" destId="{000790CA-E7BE-41AB-9A50-C73BC3DE3E1E}" srcOrd="0" destOrd="0" presId="urn:microsoft.com/office/officeart/2005/8/layout/radial4"/>
    <dgm:cxn modelId="{6AE7A2B1-8EBE-448B-A05C-A54F6E4B9306}" type="presOf" srcId="{2A3ED708-1200-4A69-B9B9-B3C464A1E62C}" destId="{CB1A88D0-FEB0-4765-93D2-342B4020DE81}" srcOrd="0" destOrd="0" presId="urn:microsoft.com/office/officeart/2005/8/layout/radial4"/>
    <dgm:cxn modelId="{AA48B90C-4D76-4922-9531-D8CCF25BE468}" srcId="{B2AF9A72-AD73-445A-8575-E998210F32E2}" destId="{B9B76FB3-6E02-44F2-9AC1-599773DE18FD}" srcOrd="3" destOrd="0" parTransId="{EF421FC4-ECBF-4D4C-8D40-B20ABD0395C7}" sibTransId="{1B73C276-A556-49F1-B0C7-DC1F91A3D894}"/>
    <dgm:cxn modelId="{4337F9AB-7950-4FD8-BCDB-DD67401D6F71}" srcId="{B2AF9A72-AD73-445A-8575-E998210F32E2}" destId="{2A3ED708-1200-4A69-B9B9-B3C464A1E62C}" srcOrd="8" destOrd="0" parTransId="{4C5FA2BB-B402-41DB-AC91-6D9601B4FC9E}" sibTransId="{EEBB0EE2-C54C-4A8C-A6D4-BBB66A3B45C9}"/>
    <dgm:cxn modelId="{69F6C540-427A-42D7-8F97-283AA99A4AD7}" srcId="{5CE0BF24-1C37-4F78-9051-BCCB41FA1A1F}" destId="{B2AF9A72-AD73-445A-8575-E998210F32E2}" srcOrd="0" destOrd="0" parTransId="{66D9A5D0-E09F-4A2A-A677-6CFC2C6F801E}" sibTransId="{73D7D9EF-FC76-4095-A82E-F6F89C53F67E}"/>
    <dgm:cxn modelId="{9DACEC66-BBE8-4B86-A52F-48B9EE83AE39}" type="presOf" srcId="{E6E80279-3838-4BE1-947B-B0376CD37E6F}" destId="{BC962C6D-E357-4DD9-B19E-0AB90A228C7F}" srcOrd="0" destOrd="0" presId="urn:microsoft.com/office/officeart/2005/8/layout/radial4"/>
    <dgm:cxn modelId="{783778C5-AFEB-416D-A99E-D0AD0DEF932A}" type="presParOf" srcId="{2E4ECC8A-C823-4133-A6C7-2ACA25BEEC7F}" destId="{B02F46DA-0DBB-4B44-915E-F1B9D4E81B86}" srcOrd="0" destOrd="0" presId="urn:microsoft.com/office/officeart/2005/8/layout/radial4"/>
    <dgm:cxn modelId="{B96A1887-5D8F-4D06-8FA1-6BD9A142E332}" type="presParOf" srcId="{2E4ECC8A-C823-4133-A6C7-2ACA25BEEC7F}" destId="{2C345630-33AE-4BAE-93E2-601609440AE6}" srcOrd="1" destOrd="0" presId="urn:microsoft.com/office/officeart/2005/8/layout/radial4"/>
    <dgm:cxn modelId="{C2E932B9-7533-40EA-90E2-7F08C4C5F7AF}" type="presParOf" srcId="{2E4ECC8A-C823-4133-A6C7-2ACA25BEEC7F}" destId="{BC962C6D-E357-4DD9-B19E-0AB90A228C7F}" srcOrd="2" destOrd="0" presId="urn:microsoft.com/office/officeart/2005/8/layout/radial4"/>
    <dgm:cxn modelId="{2E2B92F5-AD40-4D51-B7E2-5DE73D5AA488}" type="presParOf" srcId="{2E4ECC8A-C823-4133-A6C7-2ACA25BEEC7F}" destId="{1FE4C921-70D0-4361-81FB-40606A61A2E7}" srcOrd="3" destOrd="0" presId="urn:microsoft.com/office/officeart/2005/8/layout/radial4"/>
    <dgm:cxn modelId="{6CA12922-B941-410A-B318-0991D1C8CDF9}" type="presParOf" srcId="{2E4ECC8A-C823-4133-A6C7-2ACA25BEEC7F}" destId="{2DBA4075-2DA2-4E76-8BA5-B75C869DD4A4}" srcOrd="4" destOrd="0" presId="urn:microsoft.com/office/officeart/2005/8/layout/radial4"/>
    <dgm:cxn modelId="{F93257D0-4419-4933-92C5-5BFC6A5CE5B2}" type="presParOf" srcId="{2E4ECC8A-C823-4133-A6C7-2ACA25BEEC7F}" destId="{A39F5364-D049-43F3-A5AA-897C80F70801}" srcOrd="5" destOrd="0" presId="urn:microsoft.com/office/officeart/2005/8/layout/radial4"/>
    <dgm:cxn modelId="{5DF8DD2C-82D9-491C-9EAA-D18F052B6F2D}" type="presParOf" srcId="{2E4ECC8A-C823-4133-A6C7-2ACA25BEEC7F}" destId="{E5B52DBE-9D95-4397-9BB3-E38089BA98AC}" srcOrd="6" destOrd="0" presId="urn:microsoft.com/office/officeart/2005/8/layout/radial4"/>
    <dgm:cxn modelId="{F05F5B3B-5CA2-4593-A968-7362044A70BE}" type="presParOf" srcId="{2E4ECC8A-C823-4133-A6C7-2ACA25BEEC7F}" destId="{000790CA-E7BE-41AB-9A50-C73BC3DE3E1E}" srcOrd="7" destOrd="0" presId="urn:microsoft.com/office/officeart/2005/8/layout/radial4"/>
    <dgm:cxn modelId="{9682A523-2A77-411F-BF91-102198CE12F2}" type="presParOf" srcId="{2E4ECC8A-C823-4133-A6C7-2ACA25BEEC7F}" destId="{91AB1FDE-0E3A-4432-94EC-8606139B419A}" srcOrd="8" destOrd="0" presId="urn:microsoft.com/office/officeart/2005/8/layout/radial4"/>
    <dgm:cxn modelId="{67697FD4-DA83-4D3E-B3DF-363E98AD8371}" type="presParOf" srcId="{2E4ECC8A-C823-4133-A6C7-2ACA25BEEC7F}" destId="{C4229673-CCDC-40FD-A709-5522839AE555}" srcOrd="9" destOrd="0" presId="urn:microsoft.com/office/officeart/2005/8/layout/radial4"/>
    <dgm:cxn modelId="{FAED8655-8969-4ADC-A86D-6879E7BD1F4D}" type="presParOf" srcId="{2E4ECC8A-C823-4133-A6C7-2ACA25BEEC7F}" destId="{76318A2A-BCCC-486F-B73A-FB160AED86C5}" srcOrd="10" destOrd="0" presId="urn:microsoft.com/office/officeart/2005/8/layout/radial4"/>
    <dgm:cxn modelId="{FCDA7A36-230B-49F6-9EC0-7F3B34938830}" type="presParOf" srcId="{2E4ECC8A-C823-4133-A6C7-2ACA25BEEC7F}" destId="{69ABE6C8-A4A6-4BA5-A629-35C2E3DAEDBF}" srcOrd="11" destOrd="0" presId="urn:microsoft.com/office/officeart/2005/8/layout/radial4"/>
    <dgm:cxn modelId="{3283F336-9B22-4756-8ADF-45A083F1C7AD}" type="presParOf" srcId="{2E4ECC8A-C823-4133-A6C7-2ACA25BEEC7F}" destId="{C3582F33-285B-41E1-B315-C8ADFCAEA7B2}" srcOrd="12" destOrd="0" presId="urn:microsoft.com/office/officeart/2005/8/layout/radial4"/>
    <dgm:cxn modelId="{7C26E56B-0438-4DE7-BA78-27A3D7C98B7A}" type="presParOf" srcId="{2E4ECC8A-C823-4133-A6C7-2ACA25BEEC7F}" destId="{6CA76ADF-A41F-482D-A342-1EA282B9CC76}" srcOrd="13" destOrd="0" presId="urn:microsoft.com/office/officeart/2005/8/layout/radial4"/>
    <dgm:cxn modelId="{66A9D4EE-9F7D-4B81-87B9-10B32E1A4AAF}" type="presParOf" srcId="{2E4ECC8A-C823-4133-A6C7-2ACA25BEEC7F}" destId="{41895703-C4E2-42E1-82DB-16AFAD1BDB4B}" srcOrd="14" destOrd="0" presId="urn:microsoft.com/office/officeart/2005/8/layout/radial4"/>
    <dgm:cxn modelId="{EC3620BA-2543-4DEF-9973-CF503B563CA3}" type="presParOf" srcId="{2E4ECC8A-C823-4133-A6C7-2ACA25BEEC7F}" destId="{CA90B336-FA43-4F2E-B15C-2D3ADE9828D9}" srcOrd="15" destOrd="0" presId="urn:microsoft.com/office/officeart/2005/8/layout/radial4"/>
    <dgm:cxn modelId="{9736CE94-EAC8-4CBC-84F3-A8C553E72293}" type="presParOf" srcId="{2E4ECC8A-C823-4133-A6C7-2ACA25BEEC7F}" destId="{450EC76B-727E-48E2-B879-7CF0D73BB3D6}" srcOrd="16" destOrd="0" presId="urn:microsoft.com/office/officeart/2005/8/layout/radial4"/>
    <dgm:cxn modelId="{FB1DCEE2-7257-448E-8F24-5F602AF4E181}" type="presParOf" srcId="{2E4ECC8A-C823-4133-A6C7-2ACA25BEEC7F}" destId="{5E638D83-C065-4E7F-88DD-BD19876C99D2}" srcOrd="17" destOrd="0" presId="urn:microsoft.com/office/officeart/2005/8/layout/radial4"/>
    <dgm:cxn modelId="{8871AA43-CD2E-4F48-934C-05F64A61D161}" type="presParOf" srcId="{2E4ECC8A-C823-4133-A6C7-2ACA25BEEC7F}" destId="{CB1A88D0-FEB0-4765-93D2-342B4020DE81}" srcOrd="18" destOrd="0" presId="urn:microsoft.com/office/officeart/2005/8/layout/radial4"/>
    <dgm:cxn modelId="{8BB98678-5D4E-4C3F-85B2-F31279B34E59}" type="presParOf" srcId="{2E4ECC8A-C823-4133-A6C7-2ACA25BEEC7F}" destId="{88B07954-64A6-4BB7-BB45-D47A8EFA883B}" srcOrd="19" destOrd="0" presId="urn:microsoft.com/office/officeart/2005/8/layout/radial4"/>
    <dgm:cxn modelId="{C6DFBFF6-C939-413C-BC70-83A2F810A9C7}" type="presParOf" srcId="{2E4ECC8A-C823-4133-A6C7-2ACA25BEEC7F}" destId="{523CDCDB-3843-4887-B89C-D5AE777531FC}" srcOrd="20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C72D2-6543-4280-AF1D-A6EDEC6A906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C1977A-9059-4272-A723-EA45C2BCC3B5}">
      <dgm:prSet phldrT="[Text]"/>
      <dgm:spPr/>
      <dgm:t>
        <a:bodyPr/>
        <a:lstStyle/>
        <a:p>
          <a:r>
            <a:rPr lang="en-GB" dirty="0" smtClean="0"/>
            <a:t>Server</a:t>
          </a:r>
          <a:endParaRPr lang="en-GB" dirty="0"/>
        </a:p>
      </dgm:t>
    </dgm:pt>
    <dgm:pt modelId="{AD7FE4BF-49C2-4E66-AFD7-98CA0F79E9B2}" type="parTrans" cxnId="{77617B4D-0350-4732-B307-09058D435845}">
      <dgm:prSet/>
      <dgm:spPr/>
      <dgm:t>
        <a:bodyPr/>
        <a:lstStyle/>
        <a:p>
          <a:endParaRPr lang="en-GB"/>
        </a:p>
      </dgm:t>
    </dgm:pt>
    <dgm:pt modelId="{1BE29602-F5E5-4A8A-B650-2E125BAB1722}" type="sibTrans" cxnId="{77617B4D-0350-4732-B307-09058D435845}">
      <dgm:prSet/>
      <dgm:spPr/>
      <dgm:t>
        <a:bodyPr/>
        <a:lstStyle/>
        <a:p>
          <a:endParaRPr lang="en-GB"/>
        </a:p>
      </dgm:t>
    </dgm:pt>
    <dgm:pt modelId="{E82FDD0A-2742-476C-9EDE-51985AA6DAA4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CA24DC43-F702-4B5D-8FA0-11F876905D02}" type="parTrans" cxnId="{04139DBE-297A-42B5-9CA8-46801C8A37B4}">
      <dgm:prSet/>
      <dgm:spPr/>
      <dgm:t>
        <a:bodyPr/>
        <a:lstStyle/>
        <a:p>
          <a:endParaRPr lang="en-GB"/>
        </a:p>
      </dgm:t>
    </dgm:pt>
    <dgm:pt modelId="{CAF9628A-D048-4D7F-A63E-352C4C755A39}" type="sibTrans" cxnId="{04139DBE-297A-42B5-9CA8-46801C8A37B4}">
      <dgm:prSet/>
      <dgm:spPr/>
      <dgm:t>
        <a:bodyPr/>
        <a:lstStyle/>
        <a:p>
          <a:endParaRPr lang="en-GB"/>
        </a:p>
      </dgm:t>
    </dgm:pt>
    <dgm:pt modelId="{A4AC4B19-C7AB-4F05-A527-46D1A79D410E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A2FB0B2B-8977-4C66-A82B-0DAFCB8BF74A}" type="parTrans" cxnId="{1EE12E1E-0502-4EFB-8BC5-392C0214498B}">
      <dgm:prSet/>
      <dgm:spPr/>
      <dgm:t>
        <a:bodyPr/>
        <a:lstStyle/>
        <a:p>
          <a:endParaRPr lang="en-GB"/>
        </a:p>
      </dgm:t>
    </dgm:pt>
    <dgm:pt modelId="{A77A2C58-BFAD-4BE1-B56D-9D9384527978}" type="sibTrans" cxnId="{1EE12E1E-0502-4EFB-8BC5-392C0214498B}">
      <dgm:prSet/>
      <dgm:spPr/>
      <dgm:t>
        <a:bodyPr/>
        <a:lstStyle/>
        <a:p>
          <a:endParaRPr lang="en-GB"/>
        </a:p>
      </dgm:t>
    </dgm:pt>
    <dgm:pt modelId="{B3291964-CCD9-49D1-B409-B2EBA2253AE0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A05A66F4-86D1-4841-9C02-F0A390CD4556}" type="parTrans" cxnId="{A3D38537-A4D2-4CF6-AB70-8A831A02F11C}">
      <dgm:prSet/>
      <dgm:spPr/>
      <dgm:t>
        <a:bodyPr/>
        <a:lstStyle/>
        <a:p>
          <a:endParaRPr lang="en-GB"/>
        </a:p>
      </dgm:t>
    </dgm:pt>
    <dgm:pt modelId="{246C767E-0BFC-416F-80FB-3910206BCD78}" type="sibTrans" cxnId="{A3D38537-A4D2-4CF6-AB70-8A831A02F11C}">
      <dgm:prSet/>
      <dgm:spPr/>
      <dgm:t>
        <a:bodyPr/>
        <a:lstStyle/>
        <a:p>
          <a:endParaRPr lang="en-GB"/>
        </a:p>
      </dgm:t>
    </dgm:pt>
    <dgm:pt modelId="{13D237DD-E768-4C80-AA05-E6CF4C9FE258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70B61DBE-1F60-475F-A3AC-E16DCAC89A00}" type="parTrans" cxnId="{F5A010CA-EF7E-4E17-BDAB-02354BFDBF4E}">
      <dgm:prSet/>
      <dgm:spPr/>
      <dgm:t>
        <a:bodyPr/>
        <a:lstStyle/>
        <a:p>
          <a:endParaRPr lang="en-GB"/>
        </a:p>
      </dgm:t>
    </dgm:pt>
    <dgm:pt modelId="{ECA14021-A7CC-482D-8888-7B293B1B85C5}" type="sibTrans" cxnId="{F5A010CA-EF7E-4E17-BDAB-02354BFDBF4E}">
      <dgm:prSet/>
      <dgm:spPr/>
      <dgm:t>
        <a:bodyPr/>
        <a:lstStyle/>
        <a:p>
          <a:endParaRPr lang="en-GB"/>
        </a:p>
      </dgm:t>
    </dgm:pt>
    <dgm:pt modelId="{D74A18E0-2BD0-4F34-817B-2CE540BCA668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28B8DE6C-C4D8-49D3-9E0E-79A57E08095D}" type="parTrans" cxnId="{717FB1DE-4AB1-4A0E-BF9C-5A59E386AE42}">
      <dgm:prSet/>
      <dgm:spPr/>
      <dgm:t>
        <a:bodyPr/>
        <a:lstStyle/>
        <a:p>
          <a:endParaRPr lang="en-GB"/>
        </a:p>
      </dgm:t>
    </dgm:pt>
    <dgm:pt modelId="{CC478254-A485-4EDB-976B-75AFCA1780F4}" type="sibTrans" cxnId="{717FB1DE-4AB1-4A0E-BF9C-5A59E386AE42}">
      <dgm:prSet/>
      <dgm:spPr/>
      <dgm:t>
        <a:bodyPr/>
        <a:lstStyle/>
        <a:p>
          <a:endParaRPr lang="en-GB"/>
        </a:p>
      </dgm:t>
    </dgm:pt>
    <dgm:pt modelId="{954F2BDF-9C3C-4974-AFF0-9ED5A7DA65D4}" type="pres">
      <dgm:prSet presAssocID="{A82C72D2-6543-4280-AF1D-A6EDEC6A90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CFB4FC-84B9-45E9-AF8E-1A8F295DDC6D}" type="pres">
      <dgm:prSet presAssocID="{F8C1977A-9059-4272-A723-EA45C2BCC3B5}" presName="centerShape" presStyleLbl="node0" presStyleIdx="0" presStyleCnt="1"/>
      <dgm:spPr/>
      <dgm:t>
        <a:bodyPr/>
        <a:lstStyle/>
        <a:p>
          <a:endParaRPr lang="en-GB"/>
        </a:p>
      </dgm:t>
    </dgm:pt>
    <dgm:pt modelId="{CCC9EFC0-E392-445F-A0E0-F5F684EA4BDD}" type="pres">
      <dgm:prSet presAssocID="{CA24DC43-F702-4B5D-8FA0-11F876905D02}" presName="Name9" presStyleLbl="parChTrans1D2" presStyleIdx="0" presStyleCnt="5"/>
      <dgm:spPr/>
      <dgm:t>
        <a:bodyPr/>
        <a:lstStyle/>
        <a:p>
          <a:endParaRPr lang="en-GB"/>
        </a:p>
      </dgm:t>
    </dgm:pt>
    <dgm:pt modelId="{B4D1C6C8-5432-4A02-ACA2-B0ED7AED6513}" type="pres">
      <dgm:prSet presAssocID="{CA24DC43-F702-4B5D-8FA0-11F876905D02}" presName="connTx" presStyleLbl="parChTrans1D2" presStyleIdx="0" presStyleCnt="5"/>
      <dgm:spPr/>
      <dgm:t>
        <a:bodyPr/>
        <a:lstStyle/>
        <a:p>
          <a:endParaRPr lang="en-GB"/>
        </a:p>
      </dgm:t>
    </dgm:pt>
    <dgm:pt modelId="{F0869E97-C795-43FD-9747-5FAC9A7CD13B}" type="pres">
      <dgm:prSet presAssocID="{E82FDD0A-2742-476C-9EDE-51985AA6DA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95F29D-E804-4931-B849-0E4D27E9798C}" type="pres">
      <dgm:prSet presAssocID="{A2FB0B2B-8977-4C66-A82B-0DAFCB8BF74A}" presName="Name9" presStyleLbl="parChTrans1D2" presStyleIdx="1" presStyleCnt="5"/>
      <dgm:spPr/>
      <dgm:t>
        <a:bodyPr/>
        <a:lstStyle/>
        <a:p>
          <a:endParaRPr lang="en-GB"/>
        </a:p>
      </dgm:t>
    </dgm:pt>
    <dgm:pt modelId="{6BA1DD23-2F7E-4A71-ADAC-EAF2489FB294}" type="pres">
      <dgm:prSet presAssocID="{A2FB0B2B-8977-4C66-A82B-0DAFCB8BF74A}" presName="connTx" presStyleLbl="parChTrans1D2" presStyleIdx="1" presStyleCnt="5"/>
      <dgm:spPr/>
      <dgm:t>
        <a:bodyPr/>
        <a:lstStyle/>
        <a:p>
          <a:endParaRPr lang="en-GB"/>
        </a:p>
      </dgm:t>
    </dgm:pt>
    <dgm:pt modelId="{04A967DD-5613-45E4-89A9-EC52F07F7704}" type="pres">
      <dgm:prSet presAssocID="{A4AC4B19-C7AB-4F05-A527-46D1A79D41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E2CDEC-5AB6-444C-8C66-F20FBDA90D61}" type="pres">
      <dgm:prSet presAssocID="{A05A66F4-86D1-4841-9C02-F0A390CD4556}" presName="Name9" presStyleLbl="parChTrans1D2" presStyleIdx="2" presStyleCnt="5"/>
      <dgm:spPr/>
      <dgm:t>
        <a:bodyPr/>
        <a:lstStyle/>
        <a:p>
          <a:endParaRPr lang="en-GB"/>
        </a:p>
      </dgm:t>
    </dgm:pt>
    <dgm:pt modelId="{E06B847E-FA31-4EB0-95B3-AAB38554C34B}" type="pres">
      <dgm:prSet presAssocID="{A05A66F4-86D1-4841-9C02-F0A390CD4556}" presName="connTx" presStyleLbl="parChTrans1D2" presStyleIdx="2" presStyleCnt="5"/>
      <dgm:spPr/>
      <dgm:t>
        <a:bodyPr/>
        <a:lstStyle/>
        <a:p>
          <a:endParaRPr lang="en-GB"/>
        </a:p>
      </dgm:t>
    </dgm:pt>
    <dgm:pt modelId="{BF83335F-3579-41F7-8E13-716A9DA9A6AA}" type="pres">
      <dgm:prSet presAssocID="{B3291964-CCD9-49D1-B409-B2EBA2253A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DE086E-3CA7-4373-BA19-E7AE0389504E}" type="pres">
      <dgm:prSet presAssocID="{70B61DBE-1F60-475F-A3AC-E16DCAC89A00}" presName="Name9" presStyleLbl="parChTrans1D2" presStyleIdx="3" presStyleCnt="5"/>
      <dgm:spPr/>
      <dgm:t>
        <a:bodyPr/>
        <a:lstStyle/>
        <a:p>
          <a:endParaRPr lang="en-GB"/>
        </a:p>
      </dgm:t>
    </dgm:pt>
    <dgm:pt modelId="{1F03E1AE-9690-4A29-B284-10B6C5E1A760}" type="pres">
      <dgm:prSet presAssocID="{70B61DBE-1F60-475F-A3AC-E16DCAC89A0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9A6B6FB1-B83A-43FF-9D29-E40D930E78CF}" type="pres">
      <dgm:prSet presAssocID="{13D237DD-E768-4C80-AA05-E6CF4C9FE2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98030-0421-4C7C-8DEA-AA292D143046}" type="pres">
      <dgm:prSet presAssocID="{28B8DE6C-C4D8-49D3-9E0E-79A57E08095D}" presName="Name9" presStyleLbl="parChTrans1D2" presStyleIdx="4" presStyleCnt="5"/>
      <dgm:spPr/>
      <dgm:t>
        <a:bodyPr/>
        <a:lstStyle/>
        <a:p>
          <a:endParaRPr lang="en-GB"/>
        </a:p>
      </dgm:t>
    </dgm:pt>
    <dgm:pt modelId="{DC51BC2B-7E33-413E-B33E-B08E3F1C83BF}" type="pres">
      <dgm:prSet presAssocID="{28B8DE6C-C4D8-49D3-9E0E-79A57E08095D}" presName="connTx" presStyleLbl="parChTrans1D2" presStyleIdx="4" presStyleCnt="5"/>
      <dgm:spPr/>
      <dgm:t>
        <a:bodyPr/>
        <a:lstStyle/>
        <a:p>
          <a:endParaRPr lang="en-GB"/>
        </a:p>
      </dgm:t>
    </dgm:pt>
    <dgm:pt modelId="{9645BEEE-6DFF-48A1-81B5-DB0FCD8A7858}" type="pres">
      <dgm:prSet presAssocID="{D74A18E0-2BD0-4F34-817B-2CE540BCA6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7D94B71-E266-4451-B4B2-0C0D6E9C722B}" type="presOf" srcId="{CA24DC43-F702-4B5D-8FA0-11F876905D02}" destId="{CCC9EFC0-E392-445F-A0E0-F5F684EA4BDD}" srcOrd="0" destOrd="0" presId="urn:microsoft.com/office/officeart/2005/8/layout/radial1"/>
    <dgm:cxn modelId="{A3D38537-A4D2-4CF6-AB70-8A831A02F11C}" srcId="{F8C1977A-9059-4272-A723-EA45C2BCC3B5}" destId="{B3291964-CCD9-49D1-B409-B2EBA2253AE0}" srcOrd="2" destOrd="0" parTransId="{A05A66F4-86D1-4841-9C02-F0A390CD4556}" sibTransId="{246C767E-0BFC-416F-80FB-3910206BCD78}"/>
    <dgm:cxn modelId="{9FA5BA86-CC81-482F-ABA7-B96805B8C5AA}" type="presOf" srcId="{A05A66F4-86D1-4841-9C02-F0A390CD4556}" destId="{E06B847E-FA31-4EB0-95B3-AAB38554C34B}" srcOrd="1" destOrd="0" presId="urn:microsoft.com/office/officeart/2005/8/layout/radial1"/>
    <dgm:cxn modelId="{52A77CE6-FD35-45EB-8D90-24DEB1D86F21}" type="presOf" srcId="{F8C1977A-9059-4272-A723-EA45C2BCC3B5}" destId="{87CFB4FC-84B9-45E9-AF8E-1A8F295DDC6D}" srcOrd="0" destOrd="0" presId="urn:microsoft.com/office/officeart/2005/8/layout/radial1"/>
    <dgm:cxn modelId="{E5CE246F-86DA-4FB6-A885-C6D9A88C1B9E}" type="presOf" srcId="{70B61DBE-1F60-475F-A3AC-E16DCAC89A00}" destId="{1F03E1AE-9690-4A29-B284-10B6C5E1A760}" srcOrd="1" destOrd="0" presId="urn:microsoft.com/office/officeart/2005/8/layout/radial1"/>
    <dgm:cxn modelId="{C53A618B-4EEF-489E-AF22-7824E4352C9B}" type="presOf" srcId="{E82FDD0A-2742-476C-9EDE-51985AA6DAA4}" destId="{F0869E97-C795-43FD-9747-5FAC9A7CD13B}" srcOrd="0" destOrd="0" presId="urn:microsoft.com/office/officeart/2005/8/layout/radial1"/>
    <dgm:cxn modelId="{717FB1DE-4AB1-4A0E-BF9C-5A59E386AE42}" srcId="{F8C1977A-9059-4272-A723-EA45C2BCC3B5}" destId="{D74A18E0-2BD0-4F34-817B-2CE540BCA668}" srcOrd="4" destOrd="0" parTransId="{28B8DE6C-C4D8-49D3-9E0E-79A57E08095D}" sibTransId="{CC478254-A485-4EDB-976B-75AFCA1780F4}"/>
    <dgm:cxn modelId="{9AC8B562-42CC-4E08-B17D-C37D2C78D930}" type="presOf" srcId="{CA24DC43-F702-4B5D-8FA0-11F876905D02}" destId="{B4D1C6C8-5432-4A02-ACA2-B0ED7AED6513}" srcOrd="1" destOrd="0" presId="urn:microsoft.com/office/officeart/2005/8/layout/radial1"/>
    <dgm:cxn modelId="{1EE12E1E-0502-4EFB-8BC5-392C0214498B}" srcId="{F8C1977A-9059-4272-A723-EA45C2BCC3B5}" destId="{A4AC4B19-C7AB-4F05-A527-46D1A79D410E}" srcOrd="1" destOrd="0" parTransId="{A2FB0B2B-8977-4C66-A82B-0DAFCB8BF74A}" sibTransId="{A77A2C58-BFAD-4BE1-B56D-9D9384527978}"/>
    <dgm:cxn modelId="{89765D91-5A82-472D-BAF6-58EA9AEF6FD0}" type="presOf" srcId="{A4AC4B19-C7AB-4F05-A527-46D1A79D410E}" destId="{04A967DD-5613-45E4-89A9-EC52F07F7704}" srcOrd="0" destOrd="0" presId="urn:microsoft.com/office/officeart/2005/8/layout/radial1"/>
    <dgm:cxn modelId="{CDE06CC6-DE5B-4526-905B-0C2FAF6B7EDC}" type="presOf" srcId="{A05A66F4-86D1-4841-9C02-F0A390CD4556}" destId="{5BE2CDEC-5AB6-444C-8C66-F20FBDA90D61}" srcOrd="0" destOrd="0" presId="urn:microsoft.com/office/officeart/2005/8/layout/radial1"/>
    <dgm:cxn modelId="{AFEC8BEB-7DEB-444A-8FAE-6FF340A51E8D}" type="presOf" srcId="{D74A18E0-2BD0-4F34-817B-2CE540BCA668}" destId="{9645BEEE-6DFF-48A1-81B5-DB0FCD8A7858}" srcOrd="0" destOrd="0" presId="urn:microsoft.com/office/officeart/2005/8/layout/radial1"/>
    <dgm:cxn modelId="{6C124CA2-2782-4AFF-8A79-A20034347F4D}" type="presOf" srcId="{A2FB0B2B-8977-4C66-A82B-0DAFCB8BF74A}" destId="{B995F29D-E804-4931-B849-0E4D27E9798C}" srcOrd="0" destOrd="0" presId="urn:microsoft.com/office/officeart/2005/8/layout/radial1"/>
    <dgm:cxn modelId="{74883C78-0D7D-4E18-9CFF-7F1B18A33435}" type="presOf" srcId="{28B8DE6C-C4D8-49D3-9E0E-79A57E08095D}" destId="{DC51BC2B-7E33-413E-B33E-B08E3F1C83BF}" srcOrd="1" destOrd="0" presId="urn:microsoft.com/office/officeart/2005/8/layout/radial1"/>
    <dgm:cxn modelId="{D9E09134-2E1B-4098-84F3-81829C788CAA}" type="presOf" srcId="{13D237DD-E768-4C80-AA05-E6CF4C9FE258}" destId="{9A6B6FB1-B83A-43FF-9D29-E40D930E78CF}" srcOrd="0" destOrd="0" presId="urn:microsoft.com/office/officeart/2005/8/layout/radial1"/>
    <dgm:cxn modelId="{F5A010CA-EF7E-4E17-BDAB-02354BFDBF4E}" srcId="{F8C1977A-9059-4272-A723-EA45C2BCC3B5}" destId="{13D237DD-E768-4C80-AA05-E6CF4C9FE258}" srcOrd="3" destOrd="0" parTransId="{70B61DBE-1F60-475F-A3AC-E16DCAC89A00}" sibTransId="{ECA14021-A7CC-482D-8888-7B293B1B85C5}"/>
    <dgm:cxn modelId="{813E3131-B904-4C60-B3E9-A530053CE450}" type="presOf" srcId="{70B61DBE-1F60-475F-A3AC-E16DCAC89A00}" destId="{33DE086E-3CA7-4373-BA19-E7AE0389504E}" srcOrd="0" destOrd="0" presId="urn:microsoft.com/office/officeart/2005/8/layout/radial1"/>
    <dgm:cxn modelId="{04139DBE-297A-42B5-9CA8-46801C8A37B4}" srcId="{F8C1977A-9059-4272-A723-EA45C2BCC3B5}" destId="{E82FDD0A-2742-476C-9EDE-51985AA6DAA4}" srcOrd="0" destOrd="0" parTransId="{CA24DC43-F702-4B5D-8FA0-11F876905D02}" sibTransId="{CAF9628A-D048-4D7F-A63E-352C4C755A39}"/>
    <dgm:cxn modelId="{383B5A81-8115-4321-BED8-3852DC1A38E3}" type="presOf" srcId="{A82C72D2-6543-4280-AF1D-A6EDEC6A906E}" destId="{954F2BDF-9C3C-4974-AFF0-9ED5A7DA65D4}" srcOrd="0" destOrd="0" presId="urn:microsoft.com/office/officeart/2005/8/layout/radial1"/>
    <dgm:cxn modelId="{E3FA0015-CA2D-4C9A-B2C9-0F07205B4110}" type="presOf" srcId="{28B8DE6C-C4D8-49D3-9E0E-79A57E08095D}" destId="{D4998030-0421-4C7C-8DEA-AA292D143046}" srcOrd="0" destOrd="0" presId="urn:microsoft.com/office/officeart/2005/8/layout/radial1"/>
    <dgm:cxn modelId="{D8C5BCAE-FFFB-4367-86E1-7BB416698452}" type="presOf" srcId="{A2FB0B2B-8977-4C66-A82B-0DAFCB8BF74A}" destId="{6BA1DD23-2F7E-4A71-ADAC-EAF2489FB294}" srcOrd="1" destOrd="0" presId="urn:microsoft.com/office/officeart/2005/8/layout/radial1"/>
    <dgm:cxn modelId="{5C506985-20FE-40D8-8948-23254D295244}" type="presOf" srcId="{B3291964-CCD9-49D1-B409-B2EBA2253AE0}" destId="{BF83335F-3579-41F7-8E13-716A9DA9A6AA}" srcOrd="0" destOrd="0" presId="urn:microsoft.com/office/officeart/2005/8/layout/radial1"/>
    <dgm:cxn modelId="{77617B4D-0350-4732-B307-09058D435845}" srcId="{A82C72D2-6543-4280-AF1D-A6EDEC6A906E}" destId="{F8C1977A-9059-4272-A723-EA45C2BCC3B5}" srcOrd="0" destOrd="0" parTransId="{AD7FE4BF-49C2-4E66-AFD7-98CA0F79E9B2}" sibTransId="{1BE29602-F5E5-4A8A-B650-2E125BAB1722}"/>
    <dgm:cxn modelId="{4C4B961F-36BA-4B28-B569-32AD19395531}" type="presParOf" srcId="{954F2BDF-9C3C-4974-AFF0-9ED5A7DA65D4}" destId="{87CFB4FC-84B9-45E9-AF8E-1A8F295DDC6D}" srcOrd="0" destOrd="0" presId="urn:microsoft.com/office/officeart/2005/8/layout/radial1"/>
    <dgm:cxn modelId="{D3CB2121-DFEF-4B49-B87B-217F169B7B8E}" type="presParOf" srcId="{954F2BDF-9C3C-4974-AFF0-9ED5A7DA65D4}" destId="{CCC9EFC0-E392-445F-A0E0-F5F684EA4BDD}" srcOrd="1" destOrd="0" presId="urn:microsoft.com/office/officeart/2005/8/layout/radial1"/>
    <dgm:cxn modelId="{D79E13DE-AF9B-42E0-9144-29484F3AF507}" type="presParOf" srcId="{CCC9EFC0-E392-445F-A0E0-F5F684EA4BDD}" destId="{B4D1C6C8-5432-4A02-ACA2-B0ED7AED6513}" srcOrd="0" destOrd="0" presId="urn:microsoft.com/office/officeart/2005/8/layout/radial1"/>
    <dgm:cxn modelId="{97C97112-F84C-48A2-8B4E-DC0A186007FE}" type="presParOf" srcId="{954F2BDF-9C3C-4974-AFF0-9ED5A7DA65D4}" destId="{F0869E97-C795-43FD-9747-5FAC9A7CD13B}" srcOrd="2" destOrd="0" presId="urn:microsoft.com/office/officeart/2005/8/layout/radial1"/>
    <dgm:cxn modelId="{8B5DE2E8-FBCA-4196-836F-D735906D22E8}" type="presParOf" srcId="{954F2BDF-9C3C-4974-AFF0-9ED5A7DA65D4}" destId="{B995F29D-E804-4931-B849-0E4D27E9798C}" srcOrd="3" destOrd="0" presId="urn:microsoft.com/office/officeart/2005/8/layout/radial1"/>
    <dgm:cxn modelId="{58821185-AA73-44B0-948D-AA2081BB115D}" type="presParOf" srcId="{B995F29D-E804-4931-B849-0E4D27E9798C}" destId="{6BA1DD23-2F7E-4A71-ADAC-EAF2489FB294}" srcOrd="0" destOrd="0" presId="urn:microsoft.com/office/officeart/2005/8/layout/radial1"/>
    <dgm:cxn modelId="{77098270-45C5-4625-A29F-C9F293C9B46C}" type="presParOf" srcId="{954F2BDF-9C3C-4974-AFF0-9ED5A7DA65D4}" destId="{04A967DD-5613-45E4-89A9-EC52F07F7704}" srcOrd="4" destOrd="0" presId="urn:microsoft.com/office/officeart/2005/8/layout/radial1"/>
    <dgm:cxn modelId="{CF0A5D5A-0DDD-4BE4-8DA9-B0DB08423A3E}" type="presParOf" srcId="{954F2BDF-9C3C-4974-AFF0-9ED5A7DA65D4}" destId="{5BE2CDEC-5AB6-444C-8C66-F20FBDA90D61}" srcOrd="5" destOrd="0" presId="urn:microsoft.com/office/officeart/2005/8/layout/radial1"/>
    <dgm:cxn modelId="{B3A56649-0D3C-4CF0-9CDE-8815C759AFB4}" type="presParOf" srcId="{5BE2CDEC-5AB6-444C-8C66-F20FBDA90D61}" destId="{E06B847E-FA31-4EB0-95B3-AAB38554C34B}" srcOrd="0" destOrd="0" presId="urn:microsoft.com/office/officeart/2005/8/layout/radial1"/>
    <dgm:cxn modelId="{F160E198-417F-4AC6-8A9D-E6AF7903BA91}" type="presParOf" srcId="{954F2BDF-9C3C-4974-AFF0-9ED5A7DA65D4}" destId="{BF83335F-3579-41F7-8E13-716A9DA9A6AA}" srcOrd="6" destOrd="0" presId="urn:microsoft.com/office/officeart/2005/8/layout/radial1"/>
    <dgm:cxn modelId="{0144F41E-F037-44CF-B9C2-6F1FBFF6A204}" type="presParOf" srcId="{954F2BDF-9C3C-4974-AFF0-9ED5A7DA65D4}" destId="{33DE086E-3CA7-4373-BA19-E7AE0389504E}" srcOrd="7" destOrd="0" presId="urn:microsoft.com/office/officeart/2005/8/layout/radial1"/>
    <dgm:cxn modelId="{E9D74A7C-D7B8-4726-8EBD-2F663B0B7B7F}" type="presParOf" srcId="{33DE086E-3CA7-4373-BA19-E7AE0389504E}" destId="{1F03E1AE-9690-4A29-B284-10B6C5E1A760}" srcOrd="0" destOrd="0" presId="urn:microsoft.com/office/officeart/2005/8/layout/radial1"/>
    <dgm:cxn modelId="{9AAC1547-23C7-4BC9-BB9F-9002050EB7CE}" type="presParOf" srcId="{954F2BDF-9C3C-4974-AFF0-9ED5A7DA65D4}" destId="{9A6B6FB1-B83A-43FF-9D29-E40D930E78CF}" srcOrd="8" destOrd="0" presId="urn:microsoft.com/office/officeart/2005/8/layout/radial1"/>
    <dgm:cxn modelId="{54378A2B-BCC6-4940-BD36-86F50B990280}" type="presParOf" srcId="{954F2BDF-9C3C-4974-AFF0-9ED5A7DA65D4}" destId="{D4998030-0421-4C7C-8DEA-AA292D143046}" srcOrd="9" destOrd="0" presId="urn:microsoft.com/office/officeart/2005/8/layout/radial1"/>
    <dgm:cxn modelId="{A941B4E3-D7EC-4130-B785-981292800A7F}" type="presParOf" srcId="{D4998030-0421-4C7C-8DEA-AA292D143046}" destId="{DC51BC2B-7E33-413E-B33E-B08E3F1C83BF}" srcOrd="0" destOrd="0" presId="urn:microsoft.com/office/officeart/2005/8/layout/radial1"/>
    <dgm:cxn modelId="{6A9EC002-3722-4259-A024-C1EB4BD1F477}" type="presParOf" srcId="{954F2BDF-9C3C-4974-AFF0-9ED5A7DA65D4}" destId="{9645BEEE-6DFF-48A1-81B5-DB0FCD8A7858}" srcOrd="10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2C72D2-6543-4280-AF1D-A6EDEC6A906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C1977A-9059-4272-A723-EA45C2BCC3B5}">
      <dgm:prSet phldrT="[Text]"/>
      <dgm:spPr/>
      <dgm:t>
        <a:bodyPr/>
        <a:lstStyle/>
        <a:p>
          <a:r>
            <a:rPr lang="en-GB" dirty="0" smtClean="0"/>
            <a:t>Server</a:t>
          </a:r>
          <a:endParaRPr lang="en-GB" dirty="0"/>
        </a:p>
      </dgm:t>
    </dgm:pt>
    <dgm:pt modelId="{AD7FE4BF-49C2-4E66-AFD7-98CA0F79E9B2}" type="parTrans" cxnId="{77617B4D-0350-4732-B307-09058D435845}">
      <dgm:prSet/>
      <dgm:spPr/>
      <dgm:t>
        <a:bodyPr/>
        <a:lstStyle/>
        <a:p>
          <a:endParaRPr lang="en-GB"/>
        </a:p>
      </dgm:t>
    </dgm:pt>
    <dgm:pt modelId="{1BE29602-F5E5-4A8A-B650-2E125BAB1722}" type="sibTrans" cxnId="{77617B4D-0350-4732-B307-09058D435845}">
      <dgm:prSet/>
      <dgm:spPr/>
      <dgm:t>
        <a:bodyPr/>
        <a:lstStyle/>
        <a:p>
          <a:endParaRPr lang="en-GB"/>
        </a:p>
      </dgm:t>
    </dgm:pt>
    <dgm:pt modelId="{E82FDD0A-2742-476C-9EDE-51985AA6DAA4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CA24DC43-F702-4B5D-8FA0-11F876905D02}" type="parTrans" cxnId="{04139DBE-297A-42B5-9CA8-46801C8A37B4}">
      <dgm:prSet/>
      <dgm:spPr/>
      <dgm:t>
        <a:bodyPr/>
        <a:lstStyle/>
        <a:p>
          <a:endParaRPr lang="en-GB"/>
        </a:p>
      </dgm:t>
    </dgm:pt>
    <dgm:pt modelId="{CAF9628A-D048-4D7F-A63E-352C4C755A39}" type="sibTrans" cxnId="{04139DBE-297A-42B5-9CA8-46801C8A37B4}">
      <dgm:prSet/>
      <dgm:spPr/>
      <dgm:t>
        <a:bodyPr/>
        <a:lstStyle/>
        <a:p>
          <a:endParaRPr lang="en-GB"/>
        </a:p>
      </dgm:t>
    </dgm:pt>
    <dgm:pt modelId="{A4AC4B19-C7AB-4F05-A527-46D1A79D410E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A2FB0B2B-8977-4C66-A82B-0DAFCB8BF74A}" type="parTrans" cxnId="{1EE12E1E-0502-4EFB-8BC5-392C0214498B}">
      <dgm:prSet/>
      <dgm:spPr/>
      <dgm:t>
        <a:bodyPr/>
        <a:lstStyle/>
        <a:p>
          <a:endParaRPr lang="en-GB"/>
        </a:p>
      </dgm:t>
    </dgm:pt>
    <dgm:pt modelId="{A77A2C58-BFAD-4BE1-B56D-9D9384527978}" type="sibTrans" cxnId="{1EE12E1E-0502-4EFB-8BC5-392C0214498B}">
      <dgm:prSet/>
      <dgm:spPr/>
      <dgm:t>
        <a:bodyPr/>
        <a:lstStyle/>
        <a:p>
          <a:endParaRPr lang="en-GB"/>
        </a:p>
      </dgm:t>
    </dgm:pt>
    <dgm:pt modelId="{B3291964-CCD9-49D1-B409-B2EBA2253AE0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A05A66F4-86D1-4841-9C02-F0A390CD4556}" type="parTrans" cxnId="{A3D38537-A4D2-4CF6-AB70-8A831A02F11C}">
      <dgm:prSet/>
      <dgm:spPr/>
      <dgm:t>
        <a:bodyPr/>
        <a:lstStyle/>
        <a:p>
          <a:endParaRPr lang="en-GB"/>
        </a:p>
      </dgm:t>
    </dgm:pt>
    <dgm:pt modelId="{246C767E-0BFC-416F-80FB-3910206BCD78}" type="sibTrans" cxnId="{A3D38537-A4D2-4CF6-AB70-8A831A02F11C}">
      <dgm:prSet/>
      <dgm:spPr/>
      <dgm:t>
        <a:bodyPr/>
        <a:lstStyle/>
        <a:p>
          <a:endParaRPr lang="en-GB"/>
        </a:p>
      </dgm:t>
    </dgm:pt>
    <dgm:pt modelId="{13D237DD-E768-4C80-AA05-E6CF4C9FE258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70B61DBE-1F60-475F-A3AC-E16DCAC89A00}" type="parTrans" cxnId="{F5A010CA-EF7E-4E17-BDAB-02354BFDBF4E}">
      <dgm:prSet/>
      <dgm:spPr/>
      <dgm:t>
        <a:bodyPr/>
        <a:lstStyle/>
        <a:p>
          <a:endParaRPr lang="en-GB"/>
        </a:p>
      </dgm:t>
    </dgm:pt>
    <dgm:pt modelId="{ECA14021-A7CC-482D-8888-7B293B1B85C5}" type="sibTrans" cxnId="{F5A010CA-EF7E-4E17-BDAB-02354BFDBF4E}">
      <dgm:prSet/>
      <dgm:spPr/>
      <dgm:t>
        <a:bodyPr/>
        <a:lstStyle/>
        <a:p>
          <a:endParaRPr lang="en-GB"/>
        </a:p>
      </dgm:t>
    </dgm:pt>
    <dgm:pt modelId="{054D716F-491D-4BAA-9C0B-028CFFB5BCC4}">
      <dgm:prSet phldrT="[Text]"/>
      <dgm:spPr/>
      <dgm:t>
        <a:bodyPr/>
        <a:lstStyle/>
        <a:p>
          <a:r>
            <a:rPr lang="en-GB" dirty="0" smtClean="0"/>
            <a:t>Client</a:t>
          </a:r>
          <a:endParaRPr lang="en-GB" dirty="0"/>
        </a:p>
      </dgm:t>
    </dgm:pt>
    <dgm:pt modelId="{6BBE7737-5228-48DF-AFB9-5E09945BA30E}" type="parTrans" cxnId="{630304AE-9134-4FE9-A8D7-7E309024C3B3}">
      <dgm:prSet/>
      <dgm:spPr/>
      <dgm:t>
        <a:bodyPr/>
        <a:lstStyle/>
        <a:p>
          <a:endParaRPr lang="en-GB"/>
        </a:p>
      </dgm:t>
    </dgm:pt>
    <dgm:pt modelId="{C78DEBCD-D052-4B33-9855-6F453FC920DC}" type="sibTrans" cxnId="{630304AE-9134-4FE9-A8D7-7E309024C3B3}">
      <dgm:prSet/>
      <dgm:spPr/>
      <dgm:t>
        <a:bodyPr/>
        <a:lstStyle/>
        <a:p>
          <a:endParaRPr lang="en-GB"/>
        </a:p>
      </dgm:t>
    </dgm:pt>
    <dgm:pt modelId="{954F2BDF-9C3C-4974-AFF0-9ED5A7DA65D4}" type="pres">
      <dgm:prSet presAssocID="{A82C72D2-6543-4280-AF1D-A6EDEC6A90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CFB4FC-84B9-45E9-AF8E-1A8F295DDC6D}" type="pres">
      <dgm:prSet presAssocID="{F8C1977A-9059-4272-A723-EA45C2BCC3B5}" presName="centerShape" presStyleLbl="node0" presStyleIdx="0" presStyleCnt="1"/>
      <dgm:spPr/>
      <dgm:t>
        <a:bodyPr/>
        <a:lstStyle/>
        <a:p>
          <a:endParaRPr lang="en-GB"/>
        </a:p>
      </dgm:t>
    </dgm:pt>
    <dgm:pt modelId="{CCC9EFC0-E392-445F-A0E0-F5F684EA4BDD}" type="pres">
      <dgm:prSet presAssocID="{CA24DC43-F702-4B5D-8FA0-11F876905D02}" presName="Name9" presStyleLbl="parChTrans1D2" presStyleIdx="0" presStyleCnt="5"/>
      <dgm:spPr/>
      <dgm:t>
        <a:bodyPr/>
        <a:lstStyle/>
        <a:p>
          <a:endParaRPr lang="en-GB"/>
        </a:p>
      </dgm:t>
    </dgm:pt>
    <dgm:pt modelId="{B4D1C6C8-5432-4A02-ACA2-B0ED7AED6513}" type="pres">
      <dgm:prSet presAssocID="{CA24DC43-F702-4B5D-8FA0-11F876905D02}" presName="connTx" presStyleLbl="parChTrans1D2" presStyleIdx="0" presStyleCnt="5"/>
      <dgm:spPr/>
      <dgm:t>
        <a:bodyPr/>
        <a:lstStyle/>
        <a:p>
          <a:endParaRPr lang="en-GB"/>
        </a:p>
      </dgm:t>
    </dgm:pt>
    <dgm:pt modelId="{F0869E97-C795-43FD-9747-5FAC9A7CD13B}" type="pres">
      <dgm:prSet presAssocID="{E82FDD0A-2742-476C-9EDE-51985AA6DA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95F29D-E804-4931-B849-0E4D27E9798C}" type="pres">
      <dgm:prSet presAssocID="{A2FB0B2B-8977-4C66-A82B-0DAFCB8BF74A}" presName="Name9" presStyleLbl="parChTrans1D2" presStyleIdx="1" presStyleCnt="5"/>
      <dgm:spPr/>
      <dgm:t>
        <a:bodyPr/>
        <a:lstStyle/>
        <a:p>
          <a:endParaRPr lang="en-GB"/>
        </a:p>
      </dgm:t>
    </dgm:pt>
    <dgm:pt modelId="{6BA1DD23-2F7E-4A71-ADAC-EAF2489FB294}" type="pres">
      <dgm:prSet presAssocID="{A2FB0B2B-8977-4C66-A82B-0DAFCB8BF74A}" presName="connTx" presStyleLbl="parChTrans1D2" presStyleIdx="1" presStyleCnt="5"/>
      <dgm:spPr/>
      <dgm:t>
        <a:bodyPr/>
        <a:lstStyle/>
        <a:p>
          <a:endParaRPr lang="en-GB"/>
        </a:p>
      </dgm:t>
    </dgm:pt>
    <dgm:pt modelId="{04A967DD-5613-45E4-89A9-EC52F07F7704}" type="pres">
      <dgm:prSet presAssocID="{A4AC4B19-C7AB-4F05-A527-46D1A79D41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E2CDEC-5AB6-444C-8C66-F20FBDA90D61}" type="pres">
      <dgm:prSet presAssocID="{A05A66F4-86D1-4841-9C02-F0A390CD4556}" presName="Name9" presStyleLbl="parChTrans1D2" presStyleIdx="2" presStyleCnt="5"/>
      <dgm:spPr/>
      <dgm:t>
        <a:bodyPr/>
        <a:lstStyle/>
        <a:p>
          <a:endParaRPr lang="en-GB"/>
        </a:p>
      </dgm:t>
    </dgm:pt>
    <dgm:pt modelId="{E06B847E-FA31-4EB0-95B3-AAB38554C34B}" type="pres">
      <dgm:prSet presAssocID="{A05A66F4-86D1-4841-9C02-F0A390CD4556}" presName="connTx" presStyleLbl="parChTrans1D2" presStyleIdx="2" presStyleCnt="5"/>
      <dgm:spPr/>
      <dgm:t>
        <a:bodyPr/>
        <a:lstStyle/>
        <a:p>
          <a:endParaRPr lang="en-GB"/>
        </a:p>
      </dgm:t>
    </dgm:pt>
    <dgm:pt modelId="{BF83335F-3579-41F7-8E13-716A9DA9A6AA}" type="pres">
      <dgm:prSet presAssocID="{B3291964-CCD9-49D1-B409-B2EBA2253AE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DE086E-3CA7-4373-BA19-E7AE0389504E}" type="pres">
      <dgm:prSet presAssocID="{70B61DBE-1F60-475F-A3AC-E16DCAC89A00}" presName="Name9" presStyleLbl="parChTrans1D2" presStyleIdx="3" presStyleCnt="5"/>
      <dgm:spPr/>
      <dgm:t>
        <a:bodyPr/>
        <a:lstStyle/>
        <a:p>
          <a:endParaRPr lang="en-GB"/>
        </a:p>
      </dgm:t>
    </dgm:pt>
    <dgm:pt modelId="{1F03E1AE-9690-4A29-B284-10B6C5E1A760}" type="pres">
      <dgm:prSet presAssocID="{70B61DBE-1F60-475F-A3AC-E16DCAC89A00}" presName="connTx" presStyleLbl="parChTrans1D2" presStyleIdx="3" presStyleCnt="5"/>
      <dgm:spPr/>
      <dgm:t>
        <a:bodyPr/>
        <a:lstStyle/>
        <a:p>
          <a:endParaRPr lang="en-GB"/>
        </a:p>
      </dgm:t>
    </dgm:pt>
    <dgm:pt modelId="{9A6B6FB1-B83A-43FF-9D29-E40D930E78CF}" type="pres">
      <dgm:prSet presAssocID="{13D237DD-E768-4C80-AA05-E6CF4C9FE2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33E992-EDAD-452C-B8E1-25F5932F0945}" type="pres">
      <dgm:prSet presAssocID="{6BBE7737-5228-48DF-AFB9-5E09945BA30E}" presName="Name9" presStyleLbl="parChTrans1D2" presStyleIdx="4" presStyleCnt="5"/>
      <dgm:spPr/>
      <dgm:t>
        <a:bodyPr/>
        <a:lstStyle/>
        <a:p>
          <a:endParaRPr lang="en-GB"/>
        </a:p>
      </dgm:t>
    </dgm:pt>
    <dgm:pt modelId="{F0706188-D52D-4A5A-81ED-9BD56FAA89B6}" type="pres">
      <dgm:prSet presAssocID="{6BBE7737-5228-48DF-AFB9-5E09945BA30E}" presName="connTx" presStyleLbl="parChTrans1D2" presStyleIdx="4" presStyleCnt="5"/>
      <dgm:spPr/>
      <dgm:t>
        <a:bodyPr/>
        <a:lstStyle/>
        <a:p>
          <a:endParaRPr lang="en-GB"/>
        </a:p>
      </dgm:t>
    </dgm:pt>
    <dgm:pt modelId="{4C61FD84-C599-468C-9B0A-65200DA959A6}" type="pres">
      <dgm:prSet presAssocID="{054D716F-491D-4BAA-9C0B-028CFFB5BCC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D38537-A4D2-4CF6-AB70-8A831A02F11C}" srcId="{F8C1977A-9059-4272-A723-EA45C2BCC3B5}" destId="{B3291964-CCD9-49D1-B409-B2EBA2253AE0}" srcOrd="2" destOrd="0" parTransId="{A05A66F4-86D1-4841-9C02-F0A390CD4556}" sibTransId="{246C767E-0BFC-416F-80FB-3910206BCD78}"/>
    <dgm:cxn modelId="{B613CAB7-E2D2-430A-BA79-AF69D26F089E}" type="presOf" srcId="{A82C72D2-6543-4280-AF1D-A6EDEC6A906E}" destId="{954F2BDF-9C3C-4974-AFF0-9ED5A7DA65D4}" srcOrd="0" destOrd="0" presId="urn:microsoft.com/office/officeart/2005/8/layout/radial1"/>
    <dgm:cxn modelId="{630304AE-9134-4FE9-A8D7-7E309024C3B3}" srcId="{F8C1977A-9059-4272-A723-EA45C2BCC3B5}" destId="{054D716F-491D-4BAA-9C0B-028CFFB5BCC4}" srcOrd="4" destOrd="0" parTransId="{6BBE7737-5228-48DF-AFB9-5E09945BA30E}" sibTransId="{C78DEBCD-D052-4B33-9855-6F453FC920DC}"/>
    <dgm:cxn modelId="{1388AF62-8280-48E4-BD66-15FA15782B45}" type="presOf" srcId="{A05A66F4-86D1-4841-9C02-F0A390CD4556}" destId="{5BE2CDEC-5AB6-444C-8C66-F20FBDA90D61}" srcOrd="0" destOrd="0" presId="urn:microsoft.com/office/officeart/2005/8/layout/radial1"/>
    <dgm:cxn modelId="{26722CE5-C998-4C3E-9292-B00F81C39858}" type="presOf" srcId="{A4AC4B19-C7AB-4F05-A527-46D1A79D410E}" destId="{04A967DD-5613-45E4-89A9-EC52F07F7704}" srcOrd="0" destOrd="0" presId="urn:microsoft.com/office/officeart/2005/8/layout/radial1"/>
    <dgm:cxn modelId="{4D87F7BE-895B-43C4-BE70-18B772375965}" type="presOf" srcId="{CA24DC43-F702-4B5D-8FA0-11F876905D02}" destId="{B4D1C6C8-5432-4A02-ACA2-B0ED7AED6513}" srcOrd="1" destOrd="0" presId="urn:microsoft.com/office/officeart/2005/8/layout/radial1"/>
    <dgm:cxn modelId="{FBC97704-C5DC-4AA2-81B0-3890910582A3}" type="presOf" srcId="{A05A66F4-86D1-4841-9C02-F0A390CD4556}" destId="{E06B847E-FA31-4EB0-95B3-AAB38554C34B}" srcOrd="1" destOrd="0" presId="urn:microsoft.com/office/officeart/2005/8/layout/radial1"/>
    <dgm:cxn modelId="{E7752AE4-D5FA-4A30-AA77-3AC1BFAA86B5}" type="presOf" srcId="{B3291964-CCD9-49D1-B409-B2EBA2253AE0}" destId="{BF83335F-3579-41F7-8E13-716A9DA9A6AA}" srcOrd="0" destOrd="0" presId="urn:microsoft.com/office/officeart/2005/8/layout/radial1"/>
    <dgm:cxn modelId="{1EE12E1E-0502-4EFB-8BC5-392C0214498B}" srcId="{F8C1977A-9059-4272-A723-EA45C2BCC3B5}" destId="{A4AC4B19-C7AB-4F05-A527-46D1A79D410E}" srcOrd="1" destOrd="0" parTransId="{A2FB0B2B-8977-4C66-A82B-0DAFCB8BF74A}" sibTransId="{A77A2C58-BFAD-4BE1-B56D-9D9384527978}"/>
    <dgm:cxn modelId="{101D502A-AADB-4F2A-ADD0-A9A17851F122}" type="presOf" srcId="{13D237DD-E768-4C80-AA05-E6CF4C9FE258}" destId="{9A6B6FB1-B83A-43FF-9D29-E40D930E78CF}" srcOrd="0" destOrd="0" presId="urn:microsoft.com/office/officeart/2005/8/layout/radial1"/>
    <dgm:cxn modelId="{F1E25568-3AB1-4A22-B6D9-C08B46CBD0D3}" type="presOf" srcId="{CA24DC43-F702-4B5D-8FA0-11F876905D02}" destId="{CCC9EFC0-E392-445F-A0E0-F5F684EA4BDD}" srcOrd="0" destOrd="0" presId="urn:microsoft.com/office/officeart/2005/8/layout/radial1"/>
    <dgm:cxn modelId="{A4199F9E-594D-4200-86BA-DB3572A1CB4D}" type="presOf" srcId="{F8C1977A-9059-4272-A723-EA45C2BCC3B5}" destId="{87CFB4FC-84B9-45E9-AF8E-1A8F295DDC6D}" srcOrd="0" destOrd="0" presId="urn:microsoft.com/office/officeart/2005/8/layout/radial1"/>
    <dgm:cxn modelId="{F5A010CA-EF7E-4E17-BDAB-02354BFDBF4E}" srcId="{F8C1977A-9059-4272-A723-EA45C2BCC3B5}" destId="{13D237DD-E768-4C80-AA05-E6CF4C9FE258}" srcOrd="3" destOrd="0" parTransId="{70B61DBE-1F60-475F-A3AC-E16DCAC89A00}" sibTransId="{ECA14021-A7CC-482D-8888-7B293B1B85C5}"/>
    <dgm:cxn modelId="{0A93C5AC-7F57-4659-8BDC-3A76CC0E4377}" type="presOf" srcId="{70B61DBE-1F60-475F-A3AC-E16DCAC89A00}" destId="{1F03E1AE-9690-4A29-B284-10B6C5E1A760}" srcOrd="1" destOrd="0" presId="urn:microsoft.com/office/officeart/2005/8/layout/radial1"/>
    <dgm:cxn modelId="{D25CC27D-3D72-40D3-AB37-8F3C23C239A4}" type="presOf" srcId="{6BBE7737-5228-48DF-AFB9-5E09945BA30E}" destId="{F0706188-D52D-4A5A-81ED-9BD56FAA89B6}" srcOrd="1" destOrd="0" presId="urn:microsoft.com/office/officeart/2005/8/layout/radial1"/>
    <dgm:cxn modelId="{7FBB0E45-9E5D-426F-9B34-9E0B5E55B2EC}" type="presOf" srcId="{054D716F-491D-4BAA-9C0B-028CFFB5BCC4}" destId="{4C61FD84-C599-468C-9B0A-65200DA959A6}" srcOrd="0" destOrd="0" presId="urn:microsoft.com/office/officeart/2005/8/layout/radial1"/>
    <dgm:cxn modelId="{CEBEB26B-DCD6-4DA4-B350-BBA3B17348A9}" type="presOf" srcId="{E82FDD0A-2742-476C-9EDE-51985AA6DAA4}" destId="{F0869E97-C795-43FD-9747-5FAC9A7CD13B}" srcOrd="0" destOrd="0" presId="urn:microsoft.com/office/officeart/2005/8/layout/radial1"/>
    <dgm:cxn modelId="{04139DBE-297A-42B5-9CA8-46801C8A37B4}" srcId="{F8C1977A-9059-4272-A723-EA45C2BCC3B5}" destId="{E82FDD0A-2742-476C-9EDE-51985AA6DAA4}" srcOrd="0" destOrd="0" parTransId="{CA24DC43-F702-4B5D-8FA0-11F876905D02}" sibTransId="{CAF9628A-D048-4D7F-A63E-352C4C755A39}"/>
    <dgm:cxn modelId="{77617B4D-0350-4732-B307-09058D435845}" srcId="{A82C72D2-6543-4280-AF1D-A6EDEC6A906E}" destId="{F8C1977A-9059-4272-A723-EA45C2BCC3B5}" srcOrd="0" destOrd="0" parTransId="{AD7FE4BF-49C2-4E66-AFD7-98CA0F79E9B2}" sibTransId="{1BE29602-F5E5-4A8A-B650-2E125BAB1722}"/>
    <dgm:cxn modelId="{D5905D4D-3100-493D-B81C-4AC8A51A4971}" type="presOf" srcId="{A2FB0B2B-8977-4C66-A82B-0DAFCB8BF74A}" destId="{B995F29D-E804-4931-B849-0E4D27E9798C}" srcOrd="0" destOrd="0" presId="urn:microsoft.com/office/officeart/2005/8/layout/radial1"/>
    <dgm:cxn modelId="{55BCA1CA-F872-4F4B-898E-B4D19FB259E3}" type="presOf" srcId="{A2FB0B2B-8977-4C66-A82B-0DAFCB8BF74A}" destId="{6BA1DD23-2F7E-4A71-ADAC-EAF2489FB294}" srcOrd="1" destOrd="0" presId="urn:microsoft.com/office/officeart/2005/8/layout/radial1"/>
    <dgm:cxn modelId="{1EA12CEE-12AE-4F56-9CD0-052D02CB1385}" type="presOf" srcId="{6BBE7737-5228-48DF-AFB9-5E09945BA30E}" destId="{8533E992-EDAD-452C-B8E1-25F5932F0945}" srcOrd="0" destOrd="0" presId="urn:microsoft.com/office/officeart/2005/8/layout/radial1"/>
    <dgm:cxn modelId="{1833D133-9094-459F-9D9B-20C2E96C7C37}" type="presOf" srcId="{70B61DBE-1F60-475F-A3AC-E16DCAC89A00}" destId="{33DE086E-3CA7-4373-BA19-E7AE0389504E}" srcOrd="0" destOrd="0" presId="urn:microsoft.com/office/officeart/2005/8/layout/radial1"/>
    <dgm:cxn modelId="{DA1BE57C-8704-46CF-BF84-F64B693E9FE1}" type="presParOf" srcId="{954F2BDF-9C3C-4974-AFF0-9ED5A7DA65D4}" destId="{87CFB4FC-84B9-45E9-AF8E-1A8F295DDC6D}" srcOrd="0" destOrd="0" presId="urn:microsoft.com/office/officeart/2005/8/layout/radial1"/>
    <dgm:cxn modelId="{CEE7A241-B392-480B-8861-30BA7868270A}" type="presParOf" srcId="{954F2BDF-9C3C-4974-AFF0-9ED5A7DA65D4}" destId="{CCC9EFC0-E392-445F-A0E0-F5F684EA4BDD}" srcOrd="1" destOrd="0" presId="urn:microsoft.com/office/officeart/2005/8/layout/radial1"/>
    <dgm:cxn modelId="{1EECB13F-7CD7-4F8B-B9B6-62A99982237A}" type="presParOf" srcId="{CCC9EFC0-E392-445F-A0E0-F5F684EA4BDD}" destId="{B4D1C6C8-5432-4A02-ACA2-B0ED7AED6513}" srcOrd="0" destOrd="0" presId="urn:microsoft.com/office/officeart/2005/8/layout/radial1"/>
    <dgm:cxn modelId="{CB504D3D-6D78-451C-B556-5195079BAEF6}" type="presParOf" srcId="{954F2BDF-9C3C-4974-AFF0-9ED5A7DA65D4}" destId="{F0869E97-C795-43FD-9747-5FAC9A7CD13B}" srcOrd="2" destOrd="0" presId="urn:microsoft.com/office/officeart/2005/8/layout/radial1"/>
    <dgm:cxn modelId="{F10BC40D-A76E-480E-AC6C-05D6819953C8}" type="presParOf" srcId="{954F2BDF-9C3C-4974-AFF0-9ED5A7DA65D4}" destId="{B995F29D-E804-4931-B849-0E4D27E9798C}" srcOrd="3" destOrd="0" presId="urn:microsoft.com/office/officeart/2005/8/layout/radial1"/>
    <dgm:cxn modelId="{B9C1A428-5DBB-4ACB-8D8C-B087D5023331}" type="presParOf" srcId="{B995F29D-E804-4931-B849-0E4D27E9798C}" destId="{6BA1DD23-2F7E-4A71-ADAC-EAF2489FB294}" srcOrd="0" destOrd="0" presId="urn:microsoft.com/office/officeart/2005/8/layout/radial1"/>
    <dgm:cxn modelId="{C1AD1B9A-BC3E-4855-BAF7-A96305C467BE}" type="presParOf" srcId="{954F2BDF-9C3C-4974-AFF0-9ED5A7DA65D4}" destId="{04A967DD-5613-45E4-89A9-EC52F07F7704}" srcOrd="4" destOrd="0" presId="urn:microsoft.com/office/officeart/2005/8/layout/radial1"/>
    <dgm:cxn modelId="{A43B25CB-C5B9-415A-9620-54B845A5420F}" type="presParOf" srcId="{954F2BDF-9C3C-4974-AFF0-9ED5A7DA65D4}" destId="{5BE2CDEC-5AB6-444C-8C66-F20FBDA90D61}" srcOrd="5" destOrd="0" presId="urn:microsoft.com/office/officeart/2005/8/layout/radial1"/>
    <dgm:cxn modelId="{4863D08E-EC11-496E-AC54-298AEB9048FC}" type="presParOf" srcId="{5BE2CDEC-5AB6-444C-8C66-F20FBDA90D61}" destId="{E06B847E-FA31-4EB0-95B3-AAB38554C34B}" srcOrd="0" destOrd="0" presId="urn:microsoft.com/office/officeart/2005/8/layout/radial1"/>
    <dgm:cxn modelId="{B5FD911F-92CC-48FD-885C-F754FCF3AF40}" type="presParOf" srcId="{954F2BDF-9C3C-4974-AFF0-9ED5A7DA65D4}" destId="{BF83335F-3579-41F7-8E13-716A9DA9A6AA}" srcOrd="6" destOrd="0" presId="urn:microsoft.com/office/officeart/2005/8/layout/radial1"/>
    <dgm:cxn modelId="{DD007631-C9B0-4491-8930-97273DAE2B55}" type="presParOf" srcId="{954F2BDF-9C3C-4974-AFF0-9ED5A7DA65D4}" destId="{33DE086E-3CA7-4373-BA19-E7AE0389504E}" srcOrd="7" destOrd="0" presId="urn:microsoft.com/office/officeart/2005/8/layout/radial1"/>
    <dgm:cxn modelId="{E50B4575-BEDC-4BCA-BAFE-5A2C025D9AFB}" type="presParOf" srcId="{33DE086E-3CA7-4373-BA19-E7AE0389504E}" destId="{1F03E1AE-9690-4A29-B284-10B6C5E1A760}" srcOrd="0" destOrd="0" presId="urn:microsoft.com/office/officeart/2005/8/layout/radial1"/>
    <dgm:cxn modelId="{AC4C1B6A-E890-418B-BDC3-FE7913AF6998}" type="presParOf" srcId="{954F2BDF-9C3C-4974-AFF0-9ED5A7DA65D4}" destId="{9A6B6FB1-B83A-43FF-9D29-E40D930E78CF}" srcOrd="8" destOrd="0" presId="urn:microsoft.com/office/officeart/2005/8/layout/radial1"/>
    <dgm:cxn modelId="{2F79D276-9103-4258-87D0-41423D689F66}" type="presParOf" srcId="{954F2BDF-9C3C-4974-AFF0-9ED5A7DA65D4}" destId="{8533E992-EDAD-452C-B8E1-25F5932F0945}" srcOrd="9" destOrd="0" presId="urn:microsoft.com/office/officeart/2005/8/layout/radial1"/>
    <dgm:cxn modelId="{3BF06880-8EA4-4D8C-9C38-2A7DD4897456}" type="presParOf" srcId="{8533E992-EDAD-452C-B8E1-25F5932F0945}" destId="{F0706188-D52D-4A5A-81ED-9BD56FAA89B6}" srcOrd="0" destOrd="0" presId="urn:microsoft.com/office/officeart/2005/8/layout/radial1"/>
    <dgm:cxn modelId="{2196E739-1412-4BCA-9F02-FB1AF059D924}" type="presParOf" srcId="{954F2BDF-9C3C-4974-AFF0-9ED5A7DA65D4}" destId="{4C61FD84-C599-468C-9B0A-65200DA959A6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7A4E0-1DEF-45F0-8B42-C0008C8B3781}" type="datetimeFigureOut">
              <a:rPr lang="es-ES" smtClean="0"/>
              <a:pPr/>
              <a:t>11/03/2009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B5C9E-04B4-4DEA-BB5D-8A0E6FEA0837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the clients need</a:t>
            </a:r>
            <a:r>
              <a:rPr lang="en-GB" baseline="0" dirty="0" smtClean="0"/>
              <a:t> the information stored in the server, which only accept clients who are inside their network.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519C7-60B9-443B-834F-FDC048DAC3A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2D8A1F-F67B-426E-AFCF-A62231420A33}" type="datetimeFigureOut">
              <a:rPr lang="es-ES" smtClean="0"/>
              <a:pPr/>
              <a:t>11/03/2009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24E20F-0EFD-4B82-B52D-6D2DAB2AFA2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ballude.es/" TargetMode="External"/><Relationship Id="rId2" Type="http://schemas.openxmlformats.org/officeDocument/2006/relationships/hyperlink" Target="mailto:pablo@carballude.e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namespace.carballude.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13" Type="http://schemas.openxmlformats.org/officeDocument/2006/relationships/diagramColors" Target="../diagrams/colors4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12" Type="http://schemas.openxmlformats.org/officeDocument/2006/relationships/diagramQuickStyle" Target="../diagrams/quickStyl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5" Type="http://schemas.openxmlformats.org/officeDocument/2006/relationships/diagramColors" Target="../diagrams/colors2.xml"/><Relationship Id="rId10" Type="http://schemas.openxmlformats.org/officeDocument/2006/relationships/diagramData" Target="../diagrams/data4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Relationship Id="rId1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2714644"/>
          </a:xfrm>
        </p:spPr>
        <p:txBody>
          <a:bodyPr>
            <a:noAutofit/>
          </a:bodyPr>
          <a:lstStyle/>
          <a:p>
            <a:pPr algn="ctr"/>
            <a:r>
              <a:rPr lang="en-GB" sz="3600" cap="none" dirty="0" smtClean="0"/>
              <a:t>Harnessing the power of </a:t>
            </a:r>
            <a:r>
              <a:rPr lang="en-GB" cap="none" dirty="0" smtClean="0"/>
              <a:t/>
            </a:r>
            <a:br>
              <a:rPr lang="en-GB" cap="none" dirty="0" smtClean="0"/>
            </a:br>
            <a:r>
              <a:rPr lang="en-GB" b="1" cap="none" dirty="0" smtClean="0"/>
              <a:t>Peer-to-Peer</a:t>
            </a:r>
            <a:r>
              <a:rPr lang="en-GB" cap="none" dirty="0" smtClean="0"/>
              <a:t> </a:t>
            </a:r>
            <a:r>
              <a:rPr lang="en-GB" sz="3600" cap="none" dirty="0" smtClean="0"/>
              <a:t>technology to </a:t>
            </a:r>
            <a:br>
              <a:rPr lang="en-GB" sz="3600" cap="none" dirty="0" smtClean="0"/>
            </a:br>
            <a:r>
              <a:rPr lang="en-GB" sz="3600" cap="none" dirty="0" smtClean="0"/>
              <a:t>create a</a:t>
            </a:r>
            <a:r>
              <a:rPr lang="en-GB" cap="none" dirty="0" smtClean="0"/>
              <a:t> </a:t>
            </a:r>
            <a:r>
              <a:rPr lang="en-GB" b="1" cap="none" dirty="0" smtClean="0"/>
              <a:t>secure</a:t>
            </a:r>
            <a:r>
              <a:rPr lang="en-GB" cap="none" dirty="0" smtClean="0"/>
              <a:t> </a:t>
            </a:r>
            <a:r>
              <a:rPr lang="en-GB" sz="3600" cap="none" dirty="0" smtClean="0"/>
              <a:t>and</a:t>
            </a:r>
            <a:r>
              <a:rPr lang="en-GB" cap="none" dirty="0" smtClean="0"/>
              <a:t> </a:t>
            </a:r>
            <a:r>
              <a:rPr lang="en-GB" b="1" cap="none" dirty="0" smtClean="0"/>
              <a:t>low-cost</a:t>
            </a:r>
            <a:r>
              <a:rPr lang="en-GB" cap="none" dirty="0" smtClean="0"/>
              <a:t> </a:t>
            </a:r>
            <a:br>
              <a:rPr lang="en-GB" cap="none" dirty="0" smtClean="0"/>
            </a:br>
            <a:r>
              <a:rPr lang="en-GB" sz="3600" cap="none" dirty="0" smtClean="0"/>
              <a:t>distributed</a:t>
            </a:r>
            <a:r>
              <a:rPr lang="en-GB" cap="none" dirty="0" smtClean="0"/>
              <a:t> </a:t>
            </a:r>
            <a:r>
              <a:rPr lang="en-GB" b="1" cap="none" dirty="0" smtClean="0"/>
              <a:t>Filing System</a:t>
            </a:r>
            <a:endParaRPr lang="en-GB" b="1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Pablo </a:t>
            </a:r>
            <a:r>
              <a:rPr lang="en-GB" sz="2200" i="1" dirty="0" smtClean="0"/>
              <a:t>www.</a:t>
            </a:r>
            <a:r>
              <a:rPr lang="en-GB" dirty="0" smtClean="0"/>
              <a:t>Carballude</a:t>
            </a:r>
            <a:r>
              <a:rPr lang="en-GB" sz="2200" i="1" dirty="0" smtClean="0"/>
              <a:t>.es</a:t>
            </a:r>
            <a:r>
              <a:rPr lang="en-GB" dirty="0" smtClean="0"/>
              <a:t> González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sum up</a:t>
            </a:r>
            <a:endParaRPr lang="en-GB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We’ve </a:t>
            </a:r>
            <a:r>
              <a:rPr lang="en-GB" u="sng" dirty="0" smtClean="0"/>
              <a:t>increased</a:t>
            </a:r>
            <a:r>
              <a:rPr lang="en-GB" dirty="0" smtClean="0"/>
              <a:t> network </a:t>
            </a:r>
            <a:r>
              <a:rPr lang="en-GB" u="sng" dirty="0" smtClean="0"/>
              <a:t>speed</a:t>
            </a:r>
            <a:r>
              <a:rPr lang="en-GB" dirty="0" smtClean="0"/>
              <a:t> by solving saturation.</a:t>
            </a:r>
          </a:p>
          <a:p>
            <a:r>
              <a:rPr lang="en-GB" dirty="0" smtClean="0"/>
              <a:t>Workers </a:t>
            </a:r>
            <a:r>
              <a:rPr lang="en-GB" u="sng" dirty="0" smtClean="0"/>
              <a:t>can access files from everywhere</a:t>
            </a:r>
            <a:r>
              <a:rPr lang="en-GB" dirty="0" smtClean="0"/>
              <a:t>, safely.</a:t>
            </a:r>
          </a:p>
          <a:p>
            <a:r>
              <a:rPr lang="en-GB" dirty="0" smtClean="0"/>
              <a:t>We’ve </a:t>
            </a:r>
            <a:r>
              <a:rPr lang="en-GB" u="sng" dirty="0" smtClean="0"/>
              <a:t>saved money</a:t>
            </a:r>
            <a:r>
              <a:rPr lang="en-GB" dirty="0" smtClean="0"/>
              <a:t> eliminating the expensive central server.</a:t>
            </a:r>
          </a:p>
          <a:p>
            <a:r>
              <a:rPr lang="en-GB" u="sng" dirty="0" smtClean="0"/>
              <a:t>Communications</a:t>
            </a:r>
            <a:r>
              <a:rPr lang="en-GB" dirty="0" smtClean="0"/>
              <a:t> can be established by unsecure (and </a:t>
            </a:r>
            <a:r>
              <a:rPr lang="en-GB" u="sng" dirty="0" smtClean="0"/>
              <a:t>cheap</a:t>
            </a:r>
            <a:r>
              <a:rPr lang="en-GB" dirty="0" smtClean="0"/>
              <a:t>) channels, because all the information would be encrypted.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471750"/>
          </a:xfrm>
        </p:spPr>
        <p:txBody>
          <a:bodyPr/>
          <a:lstStyle/>
          <a:p>
            <a:r>
              <a:rPr lang="en-GB" dirty="0" smtClean="0"/>
              <a:t>Pablo Carballude González</a:t>
            </a:r>
          </a:p>
          <a:p>
            <a:r>
              <a:rPr lang="en-GB" dirty="0" smtClean="0">
                <a:hlinkClick r:id="rId2"/>
              </a:rPr>
              <a:t>pablo@carballude.es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www.carballude.es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http://namespace.carballude.es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we have a problem?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2928934"/>
            <a:ext cx="828167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5286388"/>
            <a:ext cx="20383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57" y="3081334"/>
            <a:ext cx="3739305" cy="141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14818"/>
            <a:ext cx="793701" cy="41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714620"/>
            <a:ext cx="8072494" cy="389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500438"/>
            <a:ext cx="4418604" cy="213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work?</a:t>
            </a:r>
            <a:endParaRPr lang="en-GB" dirty="0"/>
          </a:p>
        </p:txBody>
      </p:sp>
      <p:sp>
        <p:nvSpPr>
          <p:cNvPr id="10" name="9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Central servers (Saturation)</a:t>
            </a:r>
          </a:p>
          <a:p>
            <a:pPr lvl="1"/>
            <a:r>
              <a:rPr lang="en-GB" dirty="0" smtClean="0"/>
              <a:t>High capacity networks (Expensive)</a:t>
            </a:r>
          </a:p>
          <a:p>
            <a:r>
              <a:rPr lang="en-GB" dirty="0" smtClean="0"/>
              <a:t>Work from everywhere (High risk)</a:t>
            </a:r>
          </a:p>
          <a:p>
            <a:pPr lvl="1"/>
            <a:r>
              <a:rPr lang="en-GB" dirty="0" smtClean="0"/>
              <a:t>Remote access (Expensive)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Saturation Problem</a:t>
            </a:r>
            <a:endParaRPr lang="en-GB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C:\Users\Carballude\AppData\Local\Microsoft\Windows\Temporary Internet Files\Content.IE5\HBWHS2X0\MCj0434227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714488"/>
            <a:ext cx="1507096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Carballude\AppData\Local\Microsoft\Windows\Temporary Internet Files\Content.IE5\HBWHS2X0\MCj04342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637418" cy="350046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from everywhere</a:t>
            </a:r>
            <a:endParaRPr lang="en-GB" dirty="0"/>
          </a:p>
        </p:txBody>
      </p:sp>
      <p:pic>
        <p:nvPicPr>
          <p:cNvPr id="1029" name="Picture 5" descr="C:\Users\Pablo\AppData\Local\Microsoft\Windows\Temporary Internet Files\Content.IE5\K4M21SMP\MCj042446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214686"/>
            <a:ext cx="1974850" cy="1698625"/>
          </a:xfrm>
          <a:prstGeom prst="rect">
            <a:avLst/>
          </a:prstGeom>
          <a:noFill/>
        </p:spPr>
      </p:pic>
      <p:pic>
        <p:nvPicPr>
          <p:cNvPr id="1033" name="Picture 9" descr="C:\Users\Pablo\AppData\Local\Microsoft\Windows\Temporary Internet Files\Content.IE5\K4M21SMP\MPj0428030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1857364"/>
            <a:ext cx="2857496" cy="2857496"/>
          </a:xfrm>
          <a:prstGeom prst="rect">
            <a:avLst/>
          </a:prstGeom>
          <a:noFill/>
        </p:spPr>
      </p:pic>
      <p:sp>
        <p:nvSpPr>
          <p:cNvPr id="17" name="16 Flecha curvada hacia la izquierda"/>
          <p:cNvSpPr/>
          <p:nvPr/>
        </p:nvSpPr>
        <p:spPr>
          <a:xfrm rot="7918961">
            <a:off x="1389565" y="3468904"/>
            <a:ext cx="1510812" cy="405147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35" name="Firewall"/>
          <p:cNvSpPr>
            <a:spLocks noEditPoints="1" noChangeArrowheads="1"/>
          </p:cNvSpPr>
          <p:nvPr/>
        </p:nvSpPr>
        <p:spPr bwMode="auto">
          <a:xfrm>
            <a:off x="5072066" y="4572008"/>
            <a:ext cx="2547949" cy="123825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" name="22 Arco de bloque"/>
          <p:cNvSpPr/>
          <p:nvPr/>
        </p:nvSpPr>
        <p:spPr>
          <a:xfrm rot="8725397">
            <a:off x="4397428" y="5020278"/>
            <a:ext cx="2336552" cy="1622568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3" name="12 Grupo"/>
          <p:cNvGrpSpPr/>
          <p:nvPr/>
        </p:nvGrpSpPr>
        <p:grpSpPr>
          <a:xfrm>
            <a:off x="3786182" y="5357826"/>
            <a:ext cx="1271569" cy="1271569"/>
            <a:chOff x="3479015" y="3116709"/>
            <a:chExt cx="1271569" cy="1271569"/>
          </a:xfrm>
        </p:grpSpPr>
        <p:sp>
          <p:nvSpPr>
            <p:cNvPr id="14" name="13 Elipse"/>
            <p:cNvSpPr/>
            <p:nvPr/>
          </p:nvSpPr>
          <p:spPr>
            <a:xfrm>
              <a:off x="3479015" y="3116709"/>
              <a:ext cx="1271569" cy="127156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3665232" y="3302926"/>
              <a:ext cx="899135" cy="8991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335" tIns="13335" rIns="13335" bIns="1333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100" kern="1200" dirty="0" smtClean="0"/>
                <a:t>Central Server</a:t>
              </a:r>
              <a:endParaRPr lang="en-GB" sz="2100" kern="1200" dirty="0"/>
            </a:p>
          </p:txBody>
        </p:sp>
      </p:grpSp>
      <p:pic>
        <p:nvPicPr>
          <p:cNvPr id="1031" name="Picture 7" descr="C:\Users\Pablo\AppData\Local\Microsoft\Windows\Temporary Internet Files\Content.IE5\UK9F7E02\MCj042446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214686"/>
            <a:ext cx="1981200" cy="18637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issues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don’t want to allow everyone on the Internet to get access to our company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Saturation Solution</a:t>
            </a:r>
            <a:endParaRPr lang="es-ES" dirty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rved Down Arrow 6"/>
          <p:cNvSpPr/>
          <p:nvPr/>
        </p:nvSpPr>
        <p:spPr>
          <a:xfrm>
            <a:off x="2285984" y="2928934"/>
            <a:ext cx="5000660" cy="15001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Down Arrow 6"/>
          <p:cNvSpPr/>
          <p:nvPr/>
        </p:nvSpPr>
        <p:spPr>
          <a:xfrm rot="10800000">
            <a:off x="2285984" y="4714884"/>
            <a:ext cx="5000660" cy="15001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3" name="Diagram 4"/>
          <p:cNvGraphicFramePr/>
          <p:nvPr/>
        </p:nvGraphicFramePr>
        <p:xfrm>
          <a:off x="4357686" y="2500306"/>
          <a:ext cx="5476892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4" name="Diagram 3"/>
          <p:cNvGraphicFramePr/>
          <p:nvPr/>
        </p:nvGraphicFramePr>
        <p:xfrm>
          <a:off x="0" y="2571744"/>
          <a:ext cx="4286280" cy="374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15" name="Picture 2" descr="C:\Users\Carballude\AppData\Local\Microsoft\Windows\Temporary Internet Files\Content.IE5\9552BMPN\MCj04325690000[1]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786182" y="4357694"/>
            <a:ext cx="1828572" cy="1828572"/>
          </a:xfrm>
          <a:prstGeom prst="rect">
            <a:avLst/>
          </a:prstGeom>
          <a:noFill/>
        </p:spPr>
      </p:pic>
      <p:sp>
        <p:nvSpPr>
          <p:cNvPr id="18" name="17 Rectángulo"/>
          <p:cNvSpPr/>
          <p:nvPr/>
        </p:nvSpPr>
        <p:spPr>
          <a:xfrm>
            <a:off x="-285784" y="1643026"/>
            <a:ext cx="10001320" cy="5214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1" grpId="0" animBg="1"/>
      <p:bldP spid="12" grpId="0" animBg="1"/>
      <p:bldGraphic spid="13" grpId="0">
        <p:bldAsOne/>
      </p:bldGraphic>
      <p:bldGraphic spid="14" grpId="0">
        <p:bldAsOne/>
      </p:bldGraphic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1571604" y="0"/>
            <a:ext cx="7572396" cy="45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1085872"/>
          </a:xfrm>
        </p:spPr>
        <p:txBody>
          <a:bodyPr/>
          <a:lstStyle/>
          <a:p>
            <a:r>
              <a:rPr lang="en-GB" dirty="0" smtClean="0"/>
              <a:t>Files can be shared to EVERYONE (public) or just with SOME OF THEM (private)</a:t>
            </a:r>
          </a:p>
          <a:p>
            <a:r>
              <a:rPr lang="en-GB" dirty="0" smtClean="0"/>
              <a:t>This prototype is using </a:t>
            </a:r>
            <a:r>
              <a:rPr lang="en-GB" dirty="0" err="1" smtClean="0"/>
              <a:t>GnuPG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files</a:t>
            </a:r>
            <a:endParaRPr lang="en-GB" dirty="0"/>
          </a:p>
        </p:txBody>
      </p:sp>
      <p:pic>
        <p:nvPicPr>
          <p:cNvPr id="10" name="9 Imagen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66"/>
            <a:ext cx="7215238" cy="386605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000108"/>
            <a:ext cx="594037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 descr="C:\Users\Pablo\Videos\DivX Movies\wom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500438"/>
            <a:ext cx="190500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Transferring files</a:t>
            </a:r>
            <a:endParaRPr lang="en-GB" dirty="0"/>
          </a:p>
        </p:txBody>
      </p:sp>
      <p:sp>
        <p:nvSpPr>
          <p:cNvPr id="5" name="4 Rectángulo"/>
          <p:cNvSpPr/>
          <p:nvPr/>
        </p:nvSpPr>
        <p:spPr>
          <a:xfrm>
            <a:off x="1571604" y="0"/>
            <a:ext cx="7572396" cy="45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7123066" cy="28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928802"/>
            <a:ext cx="725019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 descr="C:\Users\Pablo\Videos\DivX Movies\womm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3500438"/>
            <a:ext cx="190500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97687E-6 L 0.00278 -0.232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</TotalTime>
  <Words>214</Words>
  <Application>Microsoft Office PowerPoint</Application>
  <PresentationFormat>Presentación en pantalla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Harnessing the power of  Peer-to-Peer technology to  create a secure and low-cost  distributed Filing System</vt:lpstr>
      <vt:lpstr>Do we have a problem?</vt:lpstr>
      <vt:lpstr>How do we work?</vt:lpstr>
      <vt:lpstr>Saturation Problem</vt:lpstr>
      <vt:lpstr>Work from everywhere</vt:lpstr>
      <vt:lpstr>Privacy issues</vt:lpstr>
      <vt:lpstr>Saturation Solution</vt:lpstr>
      <vt:lpstr>Sharing files</vt:lpstr>
      <vt:lpstr>Transferring files</vt:lpstr>
      <vt:lpstr>To sum up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Harnessing the power of Peer-to-Peer technology to create a secure and low-cost</dc:title>
  <dc:creator>Pablo</dc:creator>
  <cp:lastModifiedBy>Pablo</cp:lastModifiedBy>
  <cp:revision>23</cp:revision>
  <dcterms:created xsi:type="dcterms:W3CDTF">2009-03-10T18:55:13Z</dcterms:created>
  <dcterms:modified xsi:type="dcterms:W3CDTF">2009-03-11T00:57:59Z</dcterms:modified>
</cp:coreProperties>
</file>